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</p:sldMasterIdLst>
  <p:notesMasterIdLst>
    <p:notesMasterId r:id="rId13"/>
  </p:notesMasterIdLst>
  <p:handoutMasterIdLst>
    <p:handoutMasterId r:id="rId14"/>
  </p:handoutMasterIdLst>
  <p:sldIdLst>
    <p:sldId id="292" r:id="rId2"/>
    <p:sldId id="290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1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70" autoAdjust="0"/>
    <p:restoredTop sz="94613"/>
  </p:normalViewPr>
  <p:slideViewPr>
    <p:cSldViewPr snapToGrid="0" snapToObjects="1">
      <p:cViewPr>
        <p:scale>
          <a:sx n="92" d="100"/>
          <a:sy n="92" d="100"/>
        </p:scale>
        <p:origin x="1048" y="6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7/19/16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26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55C67-43BE-F94B-B20F-5323523A578E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-1"/>
            <a:ext cx="9144000" cy="192024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0" y="1920240"/>
            <a:ext cx="9144000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855890"/>
            <a:ext cx="8229600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ctr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0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75497"/>
            <a:ext cx="8229600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329321" y="365291"/>
            <a:ext cx="5046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ADVANCED EV3 PROGRAMMING LESSON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5" name="Picture 14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0917" y="473502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Straight Connector 16"/>
          <p:cNvCxnSpPr/>
          <p:nvPr/>
        </p:nvCxnSpPr>
        <p:spPr>
          <a:xfrm>
            <a:off x="457200" y="4012165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93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67700-01C3-2149-9AA1-358A4635B8D2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45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5075171"/>
            <a:ext cx="9143999" cy="17828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0" y="4937760"/>
            <a:ext cx="9144000" cy="137411"/>
            <a:chOff x="284163" y="1577847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2E8C-07C5-724F-97ED-456BE7D988EB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42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8" name="Rectangle 1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6404A-2930-8A4F-BAA8-193B23FDECE9}" type="datetime1">
              <a:rPr lang="en-US" smtClean="0"/>
              <a:t>7/19/16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4163" y="1577847"/>
            <a:ext cx="1600200" cy="137411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1885174" y="1577847"/>
            <a:ext cx="2743200" cy="13741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626864" y="1577847"/>
            <a:ext cx="4233672" cy="1374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16300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21" name="Rectangle 20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5706-256A-A24D-8EB5-76F832B9EA37}" type="datetime1">
              <a:rPr lang="en-US" smtClean="0"/>
              <a:t>7/19/16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38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7" name="Rectangle 16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2DFB-AEAA-1D4D-8AFF-15F10F1D049A}" type="datetime1">
              <a:rPr lang="en-US" smtClean="0"/>
              <a:t>7/19/16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8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1188720"/>
            <a:ext cx="9144000" cy="137411"/>
            <a:chOff x="284163" y="1577847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3174A-8FDA-1D42-8131-D43253927CBA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 rot="5400000">
            <a:off x="5257800" y="2965449"/>
            <a:ext cx="6858000" cy="914400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79924" y="6437032"/>
            <a:ext cx="2133600" cy="365125"/>
          </a:xfrm>
        </p:spPr>
        <p:txBody>
          <a:bodyPr/>
          <a:lstStyle/>
          <a:p>
            <a:fld id="{68F4AA8E-9656-904C-9F03-04A18AC7A1A4}" type="datetime1">
              <a:rPr lang="en-US" smtClean="0"/>
              <a:t>7/19/16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7031" y="6439714"/>
            <a:ext cx="630621" cy="359760"/>
          </a:xfrm>
        </p:spPr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5400000">
            <a:off x="4753323" y="3358675"/>
            <a:ext cx="6861177" cy="137475"/>
            <a:chOff x="284163" y="1577847"/>
            <a:chExt cx="8576373" cy="137411"/>
          </a:xfrm>
        </p:grpSpPr>
        <p:sp>
          <p:nvSpPr>
            <p:cNvPr id="13" name="Rectangle 12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494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76666-A103-424F-A8AA-46AE83B54567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99698" y="1554163"/>
            <a:ext cx="8737927" cy="4741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4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4041" y="643434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279CBFAC-81A9-7643-974A-4C79FBAD7C8F}" type="datetime1">
              <a:rPr lang="en-US" smtClean="0"/>
              <a:t>7/19/16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1887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7915" y="6439714"/>
            <a:ext cx="630621" cy="35976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8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</p:sldLayoutIdLst>
  <p:timing>
    <p:tnLst>
      <p:par>
        <p:cTn id="1" dur="indefinite" restart="never" nodeType="tmRoot"/>
      </p:par>
    </p:tnLst>
  </p:timing>
  <p:hf sldNum="0" hdr="0" dt="0"/>
  <p:txStyles>
    <p:titleStyle>
      <a:lvl1pPr marL="231775" indent="3175" algn="l" defTabSz="914400" rtl="0" eaLnBrk="1" latinLnBrk="0" hangingPunct="1">
        <a:spcBef>
          <a:spcPct val="0"/>
        </a:spcBef>
        <a:buNone/>
        <a:tabLst/>
        <a:defRPr sz="4200" kern="1200">
          <a:solidFill>
            <a:schemeClr val="bg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Beam Synchronization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459013" y="4560129"/>
            <a:ext cx="2225974" cy="1382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30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is the “sync problem”?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When you write code with parallel beams, you are not certain when the two beams will complete. You don’t know if one beam might finish before the other.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What are 4 ways to solve this problem?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Ans. Use variables, data wires, loops or My Blocks to make sure that the parallel beams compete before moving on to the next block of code.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Guide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87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tutorial was created by Sanjay </a:t>
            </a:r>
            <a:r>
              <a:rPr lang="en-US" dirty="0" err="1" smtClean="0"/>
              <a:t>Seshan</a:t>
            </a:r>
            <a:r>
              <a:rPr lang="en-US" dirty="0" smtClean="0"/>
              <a:t> and Arvind </a:t>
            </a:r>
            <a:r>
              <a:rPr lang="en-US" dirty="0" err="1" smtClean="0"/>
              <a:t>Seshan</a:t>
            </a:r>
            <a:r>
              <a:rPr lang="en-US" smtClean="0"/>
              <a:t> </a:t>
            </a:r>
            <a:endParaRPr lang="en-US" smtClean="0"/>
          </a:p>
          <a:p>
            <a:pPr lvl="1"/>
            <a:r>
              <a:rPr lang="en-US" smtClean="0"/>
              <a:t>More </a:t>
            </a:r>
            <a:r>
              <a:rPr lang="en-US" dirty="0" smtClean="0"/>
              <a:t>lessons at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Credits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3128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Understand what the “synch problem” is when you use parallel beams</a:t>
            </a:r>
          </a:p>
          <a:p>
            <a:r>
              <a:rPr lang="en-US" smtClean="0"/>
              <a:t>Learn techniques to to ensure that two beams end before moving to the next block of code (variables, data wires, loops and My Blocks)</a:t>
            </a:r>
          </a:p>
          <a:p>
            <a:endParaRPr lang="en-US" smtClean="0"/>
          </a:p>
          <a:p>
            <a:r>
              <a:rPr lang="en-US" smtClean="0"/>
              <a:t>Prerequisites: Parallel Beams Lesson, Data Wires, Variables, My Blocks with Inputs and Outputs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4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Parallel beams are great for doing two things at the same time</a:t>
            </a:r>
          </a:p>
          <a:p>
            <a:pPr lvl="1"/>
            <a:r>
              <a:rPr lang="en-US" sz="2000" dirty="0" smtClean="0"/>
              <a:t>Often want to do something after you complete the Parallel Beam</a:t>
            </a:r>
          </a:p>
          <a:p>
            <a:pPr lvl="1"/>
            <a:r>
              <a:rPr lang="en-US" sz="2000" dirty="0" smtClean="0"/>
              <a:t>Hard to tell which beam will finish first  (called the “synch problem”)</a:t>
            </a:r>
          </a:p>
          <a:p>
            <a:r>
              <a:rPr lang="en-US" sz="2000" dirty="0" smtClean="0"/>
              <a:t>Need to synchronize the beams to make sure that blocks execute when you expect them to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Parallel Beams Inside Programs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1609" y="4110164"/>
            <a:ext cx="1940577" cy="23856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>
            <a:off x="3612475" y="5065407"/>
            <a:ext cx="878305" cy="6376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14925" y="3495877"/>
            <a:ext cx="48796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600" dirty="0" smtClean="0"/>
              <a:t>In the picture below, will </a:t>
            </a:r>
            <a:r>
              <a:rPr lang="en-US" sz="1600" dirty="0"/>
              <a:t>the turn start after motor A is done or before</a:t>
            </a:r>
            <a:r>
              <a:rPr lang="en-US" sz="1600" dirty="0" smtClean="0"/>
              <a:t>? </a:t>
            </a:r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407722" y="3740832"/>
            <a:ext cx="2593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Answer: You do not know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518" y="4223673"/>
            <a:ext cx="3064746" cy="23420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045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420" y="1900376"/>
            <a:ext cx="4104817" cy="31368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3944937" cy="430729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this example, we want both the 720 degree move steering (the move) and the motor A move to finish before the 360 degree move steering (the turn)</a:t>
            </a:r>
          </a:p>
          <a:p>
            <a:r>
              <a:rPr lang="en-US" dirty="0" smtClean="0"/>
              <a:t>There are several ways to do this:</a:t>
            </a:r>
          </a:p>
          <a:p>
            <a:pPr lvl="1"/>
            <a:r>
              <a:rPr lang="en-US" dirty="0" smtClean="0"/>
              <a:t>Variables (see slide 4)</a:t>
            </a:r>
          </a:p>
          <a:p>
            <a:pPr lvl="1"/>
            <a:r>
              <a:rPr lang="en-US" dirty="0" smtClean="0"/>
              <a:t>Wires (see slide 5)</a:t>
            </a:r>
          </a:p>
          <a:p>
            <a:pPr lvl="1"/>
            <a:r>
              <a:rPr lang="en-US" dirty="0" smtClean="0"/>
              <a:t>Loops (see slide 6)</a:t>
            </a:r>
          </a:p>
          <a:p>
            <a:pPr lvl="1"/>
            <a:r>
              <a:rPr lang="en-US" dirty="0" smtClean="0"/>
              <a:t>My blocks (see slide 7)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Ensure That Both Beams Finished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03420" y="5277137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“synch problem” in the corresponding EV3 code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4955" y="1652020"/>
            <a:ext cx="8574087" cy="4291833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Variables To Synchronize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2805" y="5620688"/>
            <a:ext cx="419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“variables” in the corresponding EV3 code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6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6331" y="1819275"/>
            <a:ext cx="6949751" cy="4306888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Wires to Synchronize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33774" y="5641509"/>
            <a:ext cx="3066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“wires” in the corresponding EV3 code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2102" y="1819275"/>
            <a:ext cx="6378209" cy="4306888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Loops to Synchronize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12955" y="5558224"/>
            <a:ext cx="3231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“loops” in the corresponding EV3 code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4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 My Blocks to Synchronize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3076" y="3120987"/>
            <a:ext cx="4448175" cy="32099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51" y="2487671"/>
            <a:ext cx="3524250" cy="23336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1" name="Right Arrow 20"/>
          <p:cNvSpPr/>
          <p:nvPr/>
        </p:nvSpPr>
        <p:spPr>
          <a:xfrm rot="321927">
            <a:off x="2072496" y="5318007"/>
            <a:ext cx="3136317" cy="6013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Inside the My Block</a:t>
            </a:r>
            <a:endParaRPr lang="en-US" dirty="0"/>
          </a:p>
        </p:txBody>
      </p:sp>
      <p:sp>
        <p:nvSpPr>
          <p:cNvPr id="24" name="Right Arrow 23"/>
          <p:cNvSpPr/>
          <p:nvPr/>
        </p:nvSpPr>
        <p:spPr>
          <a:xfrm rot="2867212">
            <a:off x="1277648" y="4632547"/>
            <a:ext cx="997528" cy="3774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8706" y="1837870"/>
            <a:ext cx="359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“My </a:t>
            </a:r>
            <a:r>
              <a:rPr lang="en-US" dirty="0"/>
              <a:t>B</a:t>
            </a:r>
            <a:r>
              <a:rPr lang="en-US" dirty="0" smtClean="0"/>
              <a:t>locks” in the corresponding EV3 code file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348313" y="2427516"/>
            <a:ext cx="44867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is labeled as “</a:t>
            </a:r>
            <a:r>
              <a:rPr lang="en-US" dirty="0" err="1" smtClean="0"/>
              <a:t>Parallel_Beam_My_Blocks</a:t>
            </a:r>
            <a:r>
              <a:rPr lang="en-US" dirty="0" smtClean="0"/>
              <a:t>” in the corresponding EV3 code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4516437" cy="43072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Synchronization is critical for aligning on a line using parallel beams </a:t>
            </a:r>
          </a:p>
          <a:p>
            <a:r>
              <a:rPr lang="en-US" dirty="0" smtClean="0"/>
              <a:t>As a challenge, complete the Squaring on Line lesson.</a:t>
            </a:r>
          </a:p>
          <a:p>
            <a:r>
              <a:rPr lang="en-US" dirty="0" smtClean="0"/>
              <a:t>Note: You must ensure that both beams in an align are completed before moving onto the next block</a:t>
            </a:r>
          </a:p>
          <a:p>
            <a:pPr lvl="1"/>
            <a:r>
              <a:rPr lang="en-US" dirty="0" smtClean="0"/>
              <a:t>Otherwise, the robot will not be straight on a line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2016 EV3Lessons.com, Last edit 7/19/2016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Challenge: Squaring on a Line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446" y="1888977"/>
            <a:ext cx="3429914" cy="27244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5506960" y="4694142"/>
            <a:ext cx="2789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example is from the Squaring on a Line 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1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ced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dvanced" id="{90896108-50DE-FE4A-B182-456CF756ABD8}" vid="{7A7CEA50-AD81-7D48-98DE-F95E5886FB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advanced</Template>
  <TotalTime>2903</TotalTime>
  <Words>486</Words>
  <Application>Microsoft Macintosh PowerPoint</Application>
  <PresentationFormat>On-screen Show (4:3)</PresentationFormat>
  <Paragraphs>57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Helvetica Neue</vt:lpstr>
      <vt:lpstr>Wingdings</vt:lpstr>
      <vt:lpstr>Arial</vt:lpstr>
      <vt:lpstr>advanced</vt:lpstr>
      <vt:lpstr>Parallel Beam Synchronization</vt:lpstr>
      <vt:lpstr>Lesson Objectives</vt:lpstr>
      <vt:lpstr>Using Parallel Beams Inside Programs</vt:lpstr>
      <vt:lpstr>Ensure That Both Beams Finished</vt:lpstr>
      <vt:lpstr>Use Variables To Synchronize</vt:lpstr>
      <vt:lpstr>Use Wires to Synchronize</vt:lpstr>
      <vt:lpstr>Use Loops to Synchronize</vt:lpstr>
      <vt:lpstr>Use My Blocks to Synchronize</vt:lpstr>
      <vt:lpstr>Challenge: Squaring on a Line</vt:lpstr>
      <vt:lpstr>Discussion Guide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Beam Synchronization</dc:title>
  <cp:lastModifiedBy>Microsoft Office User</cp:lastModifiedBy>
  <cp:revision>15</cp:revision>
  <dcterms:created xsi:type="dcterms:W3CDTF">2014-10-28T21:59:38Z</dcterms:created>
  <dcterms:modified xsi:type="dcterms:W3CDTF">2016-07-20T03:11:55Z</dcterms:modified>
</cp:coreProperties>
</file>