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7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6271" autoAdjust="0"/>
  </p:normalViewPr>
  <p:slideViewPr>
    <p:cSldViewPr snapToGrid="0" snapToObjects="1">
      <p:cViewPr varScale="1">
        <p:scale>
          <a:sx n="117" d="100"/>
          <a:sy n="117" d="100"/>
        </p:scale>
        <p:origin x="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2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ucalgary.ca/IOSTEM/files/IOSTEM/media_crop/44/public/sensors.jpg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Sensor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</a:t>
            </a:r>
            <a:r>
              <a:rPr lang="en-US" dirty="0"/>
              <a:t>C</a:t>
            </a:r>
            <a:r>
              <a:rPr lang="en-US" dirty="0" smtClean="0"/>
              <a:t>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Coast and Brake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/>
              <a:t>Color – measures color and darkness</a:t>
            </a:r>
          </a:p>
          <a:p>
            <a:pPr marL="800100" lvl="1" indent="-342900"/>
            <a:r>
              <a:rPr lang="en-US" dirty="0" smtClean="0"/>
              <a:t>Gyro – measures rotation of robot </a:t>
            </a:r>
          </a:p>
          <a:p>
            <a:pPr marL="800100" lvl="1" indent="-342900"/>
            <a:r>
              <a:rPr lang="en-US" dirty="0" smtClean="0"/>
              <a:t>Ultrasonic – measures distance to nearby surfaces</a:t>
            </a:r>
          </a:p>
          <a:p>
            <a:pPr marL="800100" lvl="1" indent="-342900"/>
            <a:r>
              <a:rPr lang="en-US" dirty="0" smtClean="0"/>
              <a:t>Touch – measures contact with surface</a:t>
            </a:r>
          </a:p>
          <a:p>
            <a:pPr marL="800100" lvl="1" indent="-342900"/>
            <a:r>
              <a:rPr lang="en-US" dirty="0" smtClean="0"/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07/04/16)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Infrared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10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color sensor?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47560"/>
            <a:ext cx="8245475" cy="50589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What are they?  Sensors that detect the intensity of light that enters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Three modes: Color, Reflected Light Intensity and Ambient Light Intensity</a:t>
            </a:r>
          </a:p>
          <a:p>
            <a:pPr marL="800100" lvl="1" indent="-342900"/>
            <a:r>
              <a:rPr lang="en-US" b="1" dirty="0" smtClean="0"/>
              <a:t>Color Mode: </a:t>
            </a:r>
            <a:r>
              <a:rPr lang="en-US" b="0" dirty="0" smtClean="0"/>
              <a:t>Recognizes 7 colors (black, brown, blue, green, yellow, red, white) and No Color</a:t>
            </a:r>
          </a:p>
          <a:p>
            <a:pPr marL="800100" lvl="1" indent="-342900"/>
            <a:r>
              <a:rPr lang="en-US" b="1" dirty="0" smtClean="0"/>
              <a:t>Reflected Light: </a:t>
            </a:r>
            <a:r>
              <a:rPr lang="en-US" b="0" dirty="0" smtClean="0"/>
              <a:t>Measures the intensity of the light reflected back from a lamp that emits a red light. (0=very dark and 100=very light)</a:t>
            </a:r>
          </a:p>
          <a:p>
            <a:pPr marL="800100" lvl="1" indent="-342900"/>
            <a:r>
              <a:rPr lang="en-US" b="1" dirty="0" smtClean="0"/>
              <a:t>Ambient Light: </a:t>
            </a:r>
            <a:r>
              <a:rPr lang="en-US" b="0" dirty="0" smtClean="0"/>
              <a:t>Measures the strength of the light that enters the sensor from the environment. </a:t>
            </a:r>
            <a:r>
              <a:rPr lang="en-US" b="0" dirty="0"/>
              <a:t>(0=very dark and 100=very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USES:</a:t>
            </a:r>
          </a:p>
          <a:p>
            <a:pPr marL="800100" lvl="1" indent="-342900"/>
            <a:r>
              <a:rPr lang="en-US" dirty="0"/>
              <a:t>Move until a </a:t>
            </a:r>
            <a:r>
              <a:rPr lang="en-US" dirty="0" smtClean="0"/>
              <a:t>line, Follow </a:t>
            </a:r>
            <a:r>
              <a:rPr lang="en-US" dirty="0"/>
              <a:t>a </a:t>
            </a:r>
            <a:r>
              <a:rPr lang="en-US" dirty="0" smtClean="0"/>
              <a:t>line, Find a color</a:t>
            </a:r>
          </a:p>
          <a:p>
            <a:pPr marL="800100" lvl="1" indent="-342900"/>
            <a:r>
              <a:rPr lang="en-US" dirty="0" smtClean="0"/>
              <a:t>Play a game using the color sensor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56" y="429059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2" y="5969405"/>
            <a:ext cx="67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will use COLOR MODE in this Lesson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MOVE STEERING TIP: COAST or Brake?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Something more about the 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 will notice you have an option to COAST or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Coast </a:t>
            </a:r>
            <a:r>
              <a:rPr lang="en-US" b="0" dirty="0"/>
              <a:t>will make the motors keep moving.  </a:t>
            </a:r>
            <a:r>
              <a:rPr lang="en-US" b="0" dirty="0" smtClean="0"/>
              <a:t>Brake makes </a:t>
            </a:r>
            <a:r>
              <a:rPr lang="en-US" b="0" dirty="0"/>
              <a:t>the motors stop immediately.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Which </a:t>
            </a:r>
            <a:r>
              <a:rPr lang="en-US" b="0" dirty="0"/>
              <a:t>do you use to stop EXACTLY on </a:t>
            </a:r>
            <a:r>
              <a:rPr lang="en-US" b="0" dirty="0" smtClean="0"/>
              <a:t>a colored line</a:t>
            </a:r>
            <a:r>
              <a:rPr lang="en-US" b="0" dirty="0"/>
              <a:t>?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SENSOR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932639"/>
            <a:ext cx="3486540" cy="5056206"/>
          </a:xfrm>
        </p:spPr>
        <p:txBody>
          <a:bodyPr>
            <a:normAutofit/>
          </a:bodyPr>
          <a:lstStyle/>
          <a:p>
            <a:r>
              <a:rPr lang="en-US" dirty="0" smtClean="0"/>
              <a:t>Make the robot move up to a green line using the color sensor?</a:t>
            </a:r>
          </a:p>
          <a:p>
            <a:r>
              <a:rPr lang="en-US" dirty="0" smtClean="0"/>
              <a:t>Step 1: </a:t>
            </a:r>
            <a:r>
              <a:rPr lang="en-US" dirty="0"/>
              <a:t>Use Wait For Color</a:t>
            </a:r>
          </a:p>
          <a:p>
            <a:r>
              <a:rPr lang="en-US" dirty="0" smtClean="0"/>
              <a:t>Step 2: </a:t>
            </a:r>
            <a:r>
              <a:rPr lang="en-US" dirty="0"/>
              <a:t>Use the color sensor in COLOR MODE</a:t>
            </a:r>
          </a:p>
          <a:p>
            <a:r>
              <a:rPr lang="en-US" dirty="0" smtClean="0"/>
              <a:t>Step 3: Coast or Brake?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Hint: You will use Move Steering (think about motor on and off) and Wait for “Color”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Sensor Challenge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“OFF” with BRAKE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until Color is Green (#3)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45474" cy="5008563"/>
          </a:xfrm>
        </p:spPr>
        <p:txBody>
          <a:bodyPr/>
          <a:lstStyle/>
          <a:p>
            <a:r>
              <a:rPr lang="en-US" dirty="0" smtClean="0"/>
              <a:t>Can you look for more than one color with the color sensor?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difference between </a:t>
            </a:r>
            <a:br>
              <a:rPr lang="en-US" dirty="0"/>
            </a:br>
            <a:r>
              <a:rPr lang="en-US" dirty="0" smtClean="0"/>
              <a:t>COAST </a:t>
            </a:r>
            <a:r>
              <a:rPr lang="en-US" dirty="0"/>
              <a:t>and </a:t>
            </a:r>
            <a:r>
              <a:rPr lang="en-US" dirty="0" smtClean="0"/>
              <a:t>BRAKE in </a:t>
            </a:r>
            <a:r>
              <a:rPr lang="en-US" dirty="0"/>
              <a:t>a Move Steering Block?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475" y="1524318"/>
            <a:ext cx="15464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Yes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9" y="1524318"/>
            <a:ext cx="995082" cy="1564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421565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Ans. Coast will allow your motors to spin freely after a move, but Brake will Immediately stop 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6214</TotalTime>
  <Words>521</Words>
  <Application>Microsoft Macintosh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BEGINNER PROGRAMMING LESSON</vt:lpstr>
      <vt:lpstr>Lesson Objectives</vt:lpstr>
      <vt:lpstr>What is a sensor?</vt:lpstr>
      <vt:lpstr>What is the color sensor? </vt:lpstr>
      <vt:lpstr>ANOTHER MOVE STEERING TIP: COAST or Brake?</vt:lpstr>
      <vt:lpstr>COLOR SENSOR CHALLENGE</vt:lpstr>
      <vt:lpstr>Color Sensor Challenge Solution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3</cp:revision>
  <dcterms:created xsi:type="dcterms:W3CDTF">2014-08-07T02:19:13Z</dcterms:created>
  <dcterms:modified xsi:type="dcterms:W3CDTF">2016-07-20T03:20:42Z</dcterms:modified>
</cp:coreProperties>
</file>