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tmp" ContentType="image/png"/>
  <Default Extension="jp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26" r:id="rId1"/>
    <p:sldMasterId id="2147483738" r:id="rId2"/>
  </p:sldMasterIdLst>
  <p:notesMasterIdLst>
    <p:notesMasterId r:id="rId10"/>
  </p:notesMasterIdLst>
  <p:handoutMasterIdLst>
    <p:handoutMasterId r:id="rId11"/>
  </p:handoutMasterIdLst>
  <p:sldIdLst>
    <p:sldId id="415" r:id="rId3"/>
    <p:sldId id="412" r:id="rId4"/>
    <p:sldId id="418" r:id="rId5"/>
    <p:sldId id="416" r:id="rId6"/>
    <p:sldId id="369" r:id="rId7"/>
    <p:sldId id="417" r:id="rId8"/>
    <p:sldId id="409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BD7FF"/>
    <a:srgbClr val="00B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75" autoAdjust="0"/>
    <p:restoredTop sz="95680" autoAdjust="0"/>
  </p:normalViewPr>
  <p:slideViewPr>
    <p:cSldViewPr snapToGrid="0" snapToObjects="1">
      <p:cViewPr varScale="1">
        <p:scale>
          <a:sx n="73" d="100"/>
          <a:sy n="73" d="100"/>
        </p:scale>
        <p:origin x="192" y="8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8" d="100"/>
        <a:sy n="158" d="100"/>
      </p:scale>
      <p:origin x="0" y="272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D9B3D7-15CB-9343-AA49-EFB5A8F33F18}" type="datetimeFigureOut">
              <a:rPr lang="en-US" smtClean="0"/>
              <a:t>2/8/17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9BD6B-3536-BC44-B54A-7079C6CEB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3032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3EFF1E-85A1-6640-AFB9-C38833E80A84}" type="datetimeFigureOut">
              <a:rPr lang="en-US" smtClean="0"/>
              <a:t>2/8/17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967457-1E83-1040-AFF7-8D09C473D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1842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6026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628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7748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2517" y="3427224"/>
            <a:ext cx="6858000" cy="914400"/>
          </a:xfrm>
        </p:spPr>
        <p:txBody>
          <a:bodyPr/>
          <a:lstStyle>
            <a:lvl1pPr marL="0" indent="0" algn="ctr">
              <a:buNone/>
              <a:defRPr b="0" cap="none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945988" cy="282095"/>
          </a:xfrm>
        </p:spPr>
        <p:txBody>
          <a:bodyPr/>
          <a:lstStyle/>
          <a:p>
            <a:r>
              <a:rPr lang="de-DE" smtClean="0"/>
              <a:t>© EV3Lessons.com, 2017 Last Update: (2/08/2017)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84242" y="6341733"/>
            <a:ext cx="58831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8904666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2" descr="EV3Lessons.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0896" y="400415"/>
            <a:ext cx="7741243" cy="2875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itle 1"/>
          <p:cNvSpPr>
            <a:spLocks noGrp="1"/>
          </p:cNvSpPr>
          <p:nvPr>
            <p:ph type="ctrTitle" hasCustomPrompt="1"/>
          </p:nvPr>
        </p:nvSpPr>
        <p:spPr>
          <a:xfrm>
            <a:off x="502903" y="5741850"/>
            <a:ext cx="8117227" cy="602769"/>
          </a:xfrm>
        </p:spPr>
        <p:txBody>
          <a:bodyPr>
            <a:noAutofit/>
          </a:bodyPr>
          <a:lstStyle>
            <a:lvl1pPr>
              <a:defRPr sz="2800"/>
            </a:lvl1pPr>
          </a:lstStyle>
          <a:p>
            <a:pPr algn="ctr"/>
            <a:r>
              <a:rPr lang="en-US" sz="3200" dirty="0" smtClean="0"/>
              <a:t>BEGINNER PROGRAMMING LESSON</a:t>
            </a:r>
            <a:endParaRPr lang="en-US" sz="3200" dirty="0"/>
          </a:p>
        </p:txBody>
      </p:sp>
      <p:sp>
        <p:nvSpPr>
          <p:cNvPr id="15" name="TextBox 14"/>
          <p:cNvSpPr txBox="1"/>
          <p:nvPr/>
        </p:nvSpPr>
        <p:spPr>
          <a:xfrm>
            <a:off x="2078568" y="4119917"/>
            <a:ext cx="4965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By Sanjay and Arvind </a:t>
            </a:r>
            <a:r>
              <a:rPr lang="en-US" dirty="0" err="1" smtClean="0"/>
              <a:t>Seshan</a:t>
            </a:r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8996105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7" name="Rectangle 16"/>
          <p:cNvSpPr/>
          <p:nvPr userDrawn="1"/>
        </p:nvSpPr>
        <p:spPr>
          <a:xfrm>
            <a:off x="8959041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8" name="Rectangle 17"/>
          <p:cNvSpPr/>
          <p:nvPr userDrawn="1"/>
        </p:nvSpPr>
        <p:spPr>
          <a:xfrm>
            <a:off x="8923137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3772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EV3Lessons.com, 2017 Last Update: (2/08/2017)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37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EV3Lessons.com, 2017 Last Update: (2/08/2017)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2810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EV3Lessons.com, 2017 Last Update: (2/08/2017)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1048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EV3Lessons.com, 2017 Last Update: (2/08/2017)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1808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EV3Lessons.com, 2017 Last Update: (2/08/2017)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721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EV3Lessons.com, 2017 Last Update: (2/08/2017)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304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EV3Lessons.com, 2017 Last Update: (2/08/2017)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2662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EV3Lessons.com, 2017 Last Update: (2/08/2017)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2174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EV3Lessons.com, 2017 Last Update: (2/08/2017)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0398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EV3Lessons.com, 2017 Last Update: (2/08/2017)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01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45474" cy="4373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EV3Lessons.com, 2017 Last Update: (2/08/2017)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7383" y="6376457"/>
            <a:ext cx="627256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3603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EV3Lessons.com, 2017 Last Update: (2/08/2017)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6405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EV3Lessons.com, 2017 Last Update: (2/08/2017)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3314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EV3Lessons.com, 2017 Last Update: (2/08/2017)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874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 smtClean="0"/>
              <a:t>© EV3Lessons.com, 2017 Last Update: (2/08/2017)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481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74800"/>
            <a:ext cx="387752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6923" y="1574800"/>
            <a:ext cx="381575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EV3Lessons.com, 2017 Last Update: (2/08/2017)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337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EV3Lessons.com, 2017 Last Update: (2/08/2017)</a:t>
            </a: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9760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EV3Lessons.com, 2017 Last Update: (2/08/2017)</a:t>
            </a:r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8254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EV3Lessons.com, 2017 Last Update: (2/08/2017)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053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EV3Lessons.com, 2017 Last Update: (2/08/2017)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191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EV3Lessons.com, 2017 Last Update: (2/08/2017)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524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45474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© EV3Lessons.com, 2017 Last Update: (2/08/2017)</a:t>
            </a: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8904666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 userDrawn="1"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4" name="Rectangle 13"/>
          <p:cNvSpPr/>
          <p:nvPr userDrawn="1"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5" name="Rectangle 14"/>
          <p:cNvSpPr/>
          <p:nvPr userDrawn="1"/>
        </p:nvSpPr>
        <p:spPr>
          <a:xfrm>
            <a:off x="8912380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45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© EV3Lessons.com, 2017 Last Update: (2/08/2017)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945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tmp"/><Relationship Id="rId3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4.0/" TargetMode="External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Good Coding Practices: Using Comments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BEGINNER PROGRAMMING LESSON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23" t="17619" r="3095" b="25000"/>
          <a:stretch/>
        </p:blipFill>
        <p:spPr>
          <a:xfrm>
            <a:off x="3711108" y="4592409"/>
            <a:ext cx="1700816" cy="1056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461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Learn </a:t>
            </a:r>
            <a:r>
              <a:rPr lang="en-US" dirty="0" smtClean="0"/>
              <a:t>why to comment code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Learn the two types of comments available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Learn </a:t>
            </a:r>
            <a:r>
              <a:rPr lang="en-US" dirty="0" smtClean="0"/>
              <a:t>what makes useful comments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2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EV3Lessons.com, 2017 Last Update: (2/08/2017)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7186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bother with comments?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charset="0"/>
              <a:buChar char="•"/>
            </a:pPr>
            <a:r>
              <a:rPr lang="en-US" dirty="0"/>
              <a:t>Comments in code help the author of the code remember what they were trying to accomplish. </a:t>
            </a:r>
            <a:r>
              <a:rPr lang="en-US" dirty="0" smtClean="0"/>
              <a:t>You can use them to record the goals or pseudocode for the code.</a:t>
            </a:r>
          </a:p>
          <a:p>
            <a:pPr marL="342900" indent="-342900">
              <a:buFont typeface="Arial" charset="0"/>
              <a:buChar char="•"/>
            </a:pPr>
            <a:r>
              <a:rPr lang="en-US" dirty="0" smtClean="0"/>
              <a:t>It </a:t>
            </a:r>
            <a:r>
              <a:rPr lang="en-US" dirty="0"/>
              <a:t>makes it easier to debug. </a:t>
            </a:r>
            <a:r>
              <a:rPr lang="en-US" dirty="0" smtClean="0"/>
              <a:t>You could use it to take notes on values</a:t>
            </a:r>
          </a:p>
          <a:p>
            <a:pPr marL="342900" indent="-342900">
              <a:buFont typeface="Arial" charset="0"/>
              <a:buChar char="•"/>
            </a:pPr>
            <a:r>
              <a:rPr lang="en-US" dirty="0" smtClean="0"/>
              <a:t>More </a:t>
            </a:r>
            <a:r>
              <a:rPr lang="en-US" dirty="0"/>
              <a:t>importantly, comments allow someone other than the author of the code to understand the program. </a:t>
            </a:r>
            <a:endParaRPr lang="en-US" dirty="0" smtClean="0"/>
          </a:p>
          <a:p>
            <a:pPr marL="342900" indent="-342900">
              <a:buFont typeface="Arial" charset="0"/>
              <a:buChar char="•"/>
            </a:pPr>
            <a:r>
              <a:rPr lang="en-US" dirty="0" smtClean="0"/>
              <a:t>Get into the habit of adding comments to your code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3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EV3Lessons.com, 2017 Last Update: (2/08/2017)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521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Comments: </a:t>
            </a:r>
            <a:br>
              <a:rPr lang="en-US" dirty="0" smtClean="0"/>
            </a:br>
            <a:r>
              <a:rPr lang="en-US" dirty="0" smtClean="0"/>
              <a:t>Text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3880022" cy="4373563"/>
          </a:xfrm>
        </p:spPr>
        <p:txBody>
          <a:bodyPr/>
          <a:lstStyle/>
          <a:p>
            <a:r>
              <a:rPr lang="en-US" dirty="0"/>
              <a:t>The EV3 allows you to add grey text boxes of any size. </a:t>
            </a:r>
            <a:endParaRPr lang="en-US" dirty="0" smtClean="0"/>
          </a:p>
          <a:p>
            <a:r>
              <a:rPr lang="en-US" dirty="0" smtClean="0"/>
              <a:t>They </a:t>
            </a:r>
            <a:r>
              <a:rPr lang="en-US" dirty="0"/>
              <a:t>are found at the top right corner of your screen. </a:t>
            </a:r>
            <a:endParaRPr lang="en-US" dirty="0" smtClean="0"/>
          </a:p>
          <a:p>
            <a:r>
              <a:rPr lang="en-US" dirty="0" smtClean="0"/>
              <a:t>They </a:t>
            </a:r>
            <a:r>
              <a:rPr lang="en-US" dirty="0"/>
              <a:t>can be used for lots of text, but will have to be manually moved with the corresponding code blocks if you add or delete code.</a:t>
            </a:r>
          </a:p>
        </p:txBody>
      </p:sp>
      <p:pic>
        <p:nvPicPr>
          <p:cNvPr id="6" name="Content Placeholder 8" descr="Screen Clipping"/>
          <p:cNvPicPr>
            <a:picLocks noChangeAspect="1"/>
          </p:cNvPicPr>
          <p:nvPr/>
        </p:nvPicPr>
        <p:blipFill rotWithShape="1">
          <a:blip r:embed="rId2"/>
          <a:srcRect b="38972"/>
          <a:stretch/>
        </p:blipFill>
        <p:spPr>
          <a:xfrm>
            <a:off x="4375341" y="2998254"/>
            <a:ext cx="4395670" cy="155616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7222" y="1752600"/>
            <a:ext cx="4305513" cy="623318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5412259" y="1729948"/>
            <a:ext cx="432486" cy="580767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319637" y="2933050"/>
            <a:ext cx="3259332" cy="706967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4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EV3Lessons.com, 2017 Last Update: (2/08/2017)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0030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9"/>
            <a:ext cx="8245475" cy="711364"/>
          </a:xfrm>
        </p:spPr>
        <p:txBody>
          <a:bodyPr>
            <a:noAutofit/>
          </a:bodyPr>
          <a:lstStyle/>
          <a:p>
            <a:r>
              <a:rPr lang="en-US" dirty="0"/>
              <a:t>Types of Comments: </a:t>
            </a:r>
            <a:br>
              <a:rPr lang="en-US" dirty="0"/>
            </a:br>
            <a:r>
              <a:rPr lang="en-US" dirty="0" smtClean="0"/>
              <a:t>Comment blocks</a:t>
            </a:r>
            <a:endParaRPr lang="en-US" dirty="0"/>
          </a:p>
        </p:txBody>
      </p:sp>
      <p:pic>
        <p:nvPicPr>
          <p:cNvPr id="7" name="Content Placeholder 6" descr="LEGO MINDSTORMS Education EV3 Teacher Edition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073271" y="2558537"/>
            <a:ext cx="4542905" cy="3283527"/>
          </a:xfrm>
          <a:prstGeom prst="rect">
            <a:avLst/>
          </a:prstGeom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457199" y="2870986"/>
            <a:ext cx="3880022" cy="3660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The Comment Block </a:t>
            </a:r>
            <a:r>
              <a:rPr lang="en-US" dirty="0"/>
              <a:t>can be found in the Blue </a:t>
            </a:r>
            <a:r>
              <a:rPr lang="en-US" dirty="0" smtClean="0"/>
              <a:t>Programming Pallet Tab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advantage of using this block is that like any other block, it stays with the code as you modify it.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054"/>
          <a:stretch/>
        </p:blipFill>
        <p:spPr>
          <a:xfrm>
            <a:off x="3840963" y="1603978"/>
            <a:ext cx="4915894" cy="866634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8234491" y="1823580"/>
            <a:ext cx="432486" cy="580767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962536" y="3083811"/>
            <a:ext cx="973171" cy="580767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5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EV3Lessons.com, 2017 Last Update: (2/08/2017)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04698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9"/>
            <a:ext cx="8245475" cy="711364"/>
          </a:xfrm>
        </p:spPr>
        <p:txBody>
          <a:bodyPr>
            <a:noAutofit/>
          </a:bodyPr>
          <a:lstStyle/>
          <a:p>
            <a:r>
              <a:rPr lang="en-US" dirty="0" smtClean="0"/>
              <a:t>USEFUL &amp; NOT USEFUL Comments</a:t>
            </a:r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57199" y="1752600"/>
            <a:ext cx="8000183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+ Telling the reader what the robot is doing at this point in the code (hitting the lever with motor A, turning to the right and going towards the Mission X)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- </a:t>
            </a:r>
            <a:r>
              <a:rPr lang="en-US" dirty="0"/>
              <a:t>Repeating the contents of a block of code (e.g. Move straight 1040 degrees).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6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EV3Lessons.com, 2017 Last Update: (2/08/2017)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87829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665" y="439032"/>
            <a:ext cx="8245475" cy="1371600"/>
          </a:xfrm>
        </p:spPr>
        <p:txBody>
          <a:bodyPr/>
          <a:lstStyle/>
          <a:p>
            <a:r>
              <a:rPr lang="en-US" dirty="0"/>
              <a:t>CREDITS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34886"/>
            <a:ext cx="8245474" cy="4553003"/>
          </a:xfrm>
        </p:spPr>
        <p:txBody>
          <a:bodyPr>
            <a:no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1800" dirty="0"/>
              <a:t>This tutorial was created by Sanjay Seshan and Arvind </a:t>
            </a:r>
            <a:r>
              <a:rPr lang="en-US" sz="1800" dirty="0" err="1"/>
              <a:t>Seshan</a:t>
            </a:r>
            <a:r>
              <a:rPr lang="en-US" sz="1800" dirty="0"/>
              <a:t> </a:t>
            </a:r>
            <a:endParaRPr lang="en-US" sz="1800" dirty="0" smtClean="0"/>
          </a:p>
          <a:p>
            <a:pPr marL="342900" indent="-342900">
              <a:buFont typeface="Arial"/>
              <a:buChar char="•"/>
            </a:pPr>
            <a:r>
              <a:rPr lang="en-US" sz="1800" dirty="0" smtClean="0"/>
              <a:t>More </a:t>
            </a:r>
            <a:r>
              <a:rPr lang="en-US" sz="1800" dirty="0"/>
              <a:t>lessons are available at </a:t>
            </a:r>
            <a:r>
              <a:rPr lang="en-US" sz="1800" dirty="0" smtClean="0"/>
              <a:t>www.ev3lessons.com</a:t>
            </a:r>
            <a:r>
              <a:rPr lang="en-US" sz="1800" b="0" dirty="0"/>
              <a:t/>
            </a:r>
            <a:br>
              <a:rPr lang="en-US" sz="1800" b="0" dirty="0"/>
            </a:br>
            <a:endParaRPr lang="en-US" sz="1800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57199" y="4630535"/>
            <a:ext cx="7913347" cy="923330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This work is licensed under a 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Creative Commons Attribution-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NonCommercial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-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ShareAlike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 4.0 International License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  <p:pic>
        <p:nvPicPr>
          <p:cNvPr id="2050" name="Picture 2" descr="Creative Commons Licens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98677" y="3691525"/>
            <a:ext cx="2161449" cy="761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EV3Lessons.com, 2017 Last Update: (2/08/2017)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07450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eginner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ginner" id="{AEF29D72-34CC-C448-A679-08550D2D21D1}" vid="{04B54D62-7BE5-DF47-9F85-5B9FEF4E3E09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beginner</Template>
  <TotalTime>6274</TotalTime>
  <Words>347</Words>
  <Application>Microsoft Macintosh PowerPoint</Application>
  <PresentationFormat>On-screen Show (4:3)</PresentationFormat>
  <Paragraphs>41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 Black</vt:lpstr>
      <vt:lpstr>Calibri</vt:lpstr>
      <vt:lpstr>Calibri Light</vt:lpstr>
      <vt:lpstr>Helvetica Neue</vt:lpstr>
      <vt:lpstr>Arial</vt:lpstr>
      <vt:lpstr>beginner</vt:lpstr>
      <vt:lpstr>Custom Design</vt:lpstr>
      <vt:lpstr>BEGINNER PROGRAMMING LESSON</vt:lpstr>
      <vt:lpstr>LESSON OBJECTIVES</vt:lpstr>
      <vt:lpstr>Why bother with comments?</vt:lpstr>
      <vt:lpstr>Types of Comments:  Text Boxes</vt:lpstr>
      <vt:lpstr>Types of Comments:  Comment blocks</vt:lpstr>
      <vt:lpstr>USEFUL &amp; NOT USEFUL Comments</vt:lpstr>
      <vt:lpstr>CREDITS</vt:lpstr>
    </vt:vector>
  </TitlesOfParts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BEGINNER EV3 PROGRAMMING Lesson</dc:title>
  <dc:creator>Sanjay Seshan</dc:creator>
  <cp:lastModifiedBy>Srinivasan Seshan</cp:lastModifiedBy>
  <cp:revision>27</cp:revision>
  <cp:lastPrinted>2016-07-05T00:39:00Z</cp:lastPrinted>
  <dcterms:created xsi:type="dcterms:W3CDTF">2014-08-07T02:19:13Z</dcterms:created>
  <dcterms:modified xsi:type="dcterms:W3CDTF">2017-02-08T14:54:48Z</dcterms:modified>
</cp:coreProperties>
</file>