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72" r:id="rId2"/>
  </p:sldMasterIdLst>
  <p:notesMasterIdLst>
    <p:notesMasterId r:id="rId8"/>
  </p:notesMasterIdLst>
  <p:sldIdLst>
    <p:sldId id="256" r:id="rId3"/>
    <p:sldId id="269" r:id="rId4"/>
    <p:sldId id="271" r:id="rId5"/>
    <p:sldId id="272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/>
    <p:restoredTop sz="94613"/>
  </p:normalViewPr>
  <p:slideViewPr>
    <p:cSldViewPr snapToGrid="0" snapToObjects="1">
      <p:cViewPr varScale="1">
        <p:scale>
          <a:sx n="122" d="100"/>
          <a:sy n="122" d="100"/>
        </p:scale>
        <p:origin x="12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67714-547E-8A4E-AE1C-9E3378A836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2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67714-547E-8A4E-AE1C-9E3378A836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7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7"/>
            <a:ext cx="4208318" cy="282095"/>
          </a:xfrm>
        </p:spPr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3" y="6341735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7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7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02904" y="5741852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Click to edit Master title style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9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By Sanjay and Arvind </a:t>
            </a:r>
            <a:r>
              <a:rPr lang="en-US" sz="1800" dirty="0" err="1" smtClean="0"/>
              <a:t>Seshan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4918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12F4DDE-387D-A24C-96D0-8735D077301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7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F3C2C3AE-B556-F749-93DC-3986505DCFB9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24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6E04F-FA79-F749-8491-D6E84C9AAF19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42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90E3-6A4A-634D-B159-C16343BED3A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96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D9-46EC-A042-AE0A-E9C27A073619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8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D2CF-E010-1A4B-9C49-50C40473FFA7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81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6D39-D488-5240-9DE1-B2F69541B869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35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08BD-21E2-714B-AD9C-D5DFD03B5D12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6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09B6-0F8B-E941-ACE8-767373DCC80D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65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D312-B2C9-AF4A-BBDB-89CA888008EE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5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2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F7AFEA81-CE5C-8C4E-B582-58E91FFD6A05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199" y="6492877"/>
            <a:ext cx="3667991" cy="283845"/>
          </a:xfrm>
        </p:spPr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4" y="6376459"/>
            <a:ext cx="627256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4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7CBA-B9C5-A048-9394-3E59552C47EB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23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646A-965C-594D-B74F-04EBE1D1C75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46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300E-FD8F-F34D-8A24-CCC1B58A2C75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3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2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1E9E90F-C859-074C-9BEC-4A2486EF5601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4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854980A9-99FF-3042-8F48-4CF070E8454A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0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7A836B22-AA08-B346-8909-EA9229E6A11E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54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B3667120-EEDD-C54D-B060-7D18F98E85CF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18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B278728E-4711-C843-9D51-B6F0B396F238}" type="datetime1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2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C5F54B8-B4DA-E541-B968-DDC5E31783FD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1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5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07BC2ED3-37DA-3C47-8BCB-8BC59059AF8A}" type="datetime1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5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20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2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7"/>
            <a:ext cx="3699164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7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327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A257C-1A47-E74A-B2B1-EA36CFA5A35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Importing Additional LEGO Blocks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3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Official LEGO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491975"/>
            <a:ext cx="8452022" cy="4880919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If you installed the Home Edition of the EV3 Software, you might want to add the Gyro and Ultrasonic Sensor Blocks later on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If you find that your version of the software does not have the Sound and Temperature Sensors, and Energy Meter Blocks ,you can add them at any time.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These blocks are free to download from LEGO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58144" y="3755573"/>
            <a:ext cx="4245429" cy="239485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1766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1: Download Block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4"/>
            <a:ext cx="8295361" cy="3656510"/>
          </a:xfrm>
        </p:spPr>
        <p:txBody>
          <a:bodyPr>
            <a:normAutofit/>
          </a:bodyPr>
          <a:lstStyle/>
          <a:p>
            <a:r>
              <a:rPr lang="en-US" sz="1600" dirty="0" smtClean="0">
                <a:sym typeface="Wingdings"/>
              </a:rPr>
              <a:t>Download the necessary block online from:</a:t>
            </a:r>
          </a:p>
          <a:p>
            <a:r>
              <a:rPr lang="en-US" sz="1600" dirty="0">
                <a:sym typeface="Wingdings"/>
              </a:rPr>
              <a:t>	</a:t>
            </a:r>
            <a:r>
              <a:rPr lang="en-US" sz="1600" dirty="0" smtClean="0"/>
              <a:t>http</a:t>
            </a:r>
            <a:r>
              <a:rPr lang="en-US" sz="1600" dirty="0"/>
              <a:t>://</a:t>
            </a:r>
            <a:r>
              <a:rPr lang="en-US" sz="1600" dirty="0" err="1"/>
              <a:t>www.lego.com</a:t>
            </a:r>
            <a:r>
              <a:rPr lang="en-US" sz="1600" dirty="0"/>
              <a:t>/en-us/</a:t>
            </a:r>
            <a:r>
              <a:rPr lang="en-US" sz="1600" dirty="0" err="1"/>
              <a:t>mindstorms</a:t>
            </a:r>
            <a:r>
              <a:rPr lang="en-US" sz="1600" dirty="0"/>
              <a:t>/downloads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632" y="3187499"/>
            <a:ext cx="8259095" cy="27012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6430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Import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1" y="1359243"/>
            <a:ext cx="3648433" cy="4880919"/>
          </a:xfrm>
        </p:spPr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Open your EV3 software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Go to Tools </a:t>
            </a:r>
            <a:r>
              <a:rPr lang="en-US" dirty="0" smtClean="0">
                <a:sym typeface="Wingdings"/>
              </a:rPr>
              <a:t> Block Import</a:t>
            </a:r>
            <a:endParaRPr lang="en-US" dirty="0"/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Browse through your files and find the file you downloaded in Step 1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Select the block and click Import</a:t>
            </a:r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You will have to restart your software before using the block</a:t>
            </a:r>
          </a:p>
          <a:p>
            <a:pPr marL="457200" indent="-457200">
              <a:buFont typeface="+mj-lt"/>
              <a:buAutoNum type="alphaL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305" y="1472551"/>
            <a:ext cx="3176290" cy="17725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305" y="3634191"/>
            <a:ext cx="3470729" cy="285868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93773" y="5052648"/>
            <a:ext cx="3705234" cy="2486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46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/>
          </a:bodyPr>
          <a:lstStyle/>
          <a:p>
            <a:r>
              <a:rPr lang="en-US" dirty="0" smtClean="0"/>
              <a:t>Author: Sanjay and Arvind </a:t>
            </a:r>
            <a:r>
              <a:rPr lang="en-US" dirty="0" err="1" smtClean="0"/>
              <a:t>Seshan</a:t>
            </a:r>
            <a:endParaRPr lang="en-US" dirty="0"/>
          </a:p>
          <a:p>
            <a:r>
              <a:rPr lang="en-US" dirty="0" smtClean="0"/>
              <a:t>More lessons are available at www.ev3lessons.com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9211" y="3247882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06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2CEFEB64-C992-CF42-AC34-A2A7B15E4CF5}" vid="{484731AA-B6D9-C841-B3ED-40BE794FD84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78</TotalTime>
  <Words>182</Words>
  <Application>Microsoft Macintosh PowerPoint</Application>
  <PresentationFormat>On-screen Show (4:3)</PresentationFormat>
  <Paragraphs>25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 Black</vt:lpstr>
      <vt:lpstr>Calibri</vt:lpstr>
      <vt:lpstr>Calibri Light</vt:lpstr>
      <vt:lpstr>Helvetica Neue</vt:lpstr>
      <vt:lpstr>Wingdings</vt:lpstr>
      <vt:lpstr>Arial</vt:lpstr>
      <vt:lpstr>beginner</vt:lpstr>
      <vt:lpstr>Custom Design</vt:lpstr>
      <vt:lpstr>BEGINNER PROGRAMMING LESSON</vt:lpstr>
      <vt:lpstr>Adding Official LEGO Blocks</vt:lpstr>
      <vt:lpstr>Step 1: Download Block </vt:lpstr>
      <vt:lpstr>Step 2: Import Block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Microsoft Office User</cp:lastModifiedBy>
  <cp:revision>10</cp:revision>
  <cp:lastPrinted>2016-07-04T19:50:13Z</cp:lastPrinted>
  <dcterms:created xsi:type="dcterms:W3CDTF">2016-07-04T02:35:12Z</dcterms:created>
  <dcterms:modified xsi:type="dcterms:W3CDTF">2016-07-20T03:22:13Z</dcterms:modified>
</cp:coreProperties>
</file>