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1"/>
  </p:notesMasterIdLst>
  <p:handoutMasterIdLst>
    <p:handoutMasterId r:id="rId12"/>
  </p:handoutMasterIdLst>
  <p:sldIdLst>
    <p:sldId id="407" r:id="rId3"/>
    <p:sldId id="406" r:id="rId4"/>
    <p:sldId id="275" r:id="rId5"/>
    <p:sldId id="353" r:id="rId6"/>
    <p:sldId id="354" r:id="rId7"/>
    <p:sldId id="352" r:id="rId8"/>
    <p:sldId id="405" r:id="rId9"/>
    <p:sldId id="40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83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9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AA4C-4F45-164A-AAF2-3E70F67A791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5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A968-4DCF-B64C-B4FB-16475CD4E7A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2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61920-2BCC-744D-8C45-DD353E1FA1D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4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89A6-4E36-CF44-A6BF-827594B73490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55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3424-0681-904B-9A1E-05C27C8C249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2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2-AB1E-254A-809E-C847BB6D284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68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5F52-3C11-5241-9F3E-E8F10D8358C2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27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574D-5378-E54F-B812-C29F7893531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8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408A-8093-B94D-BAE6-6AD66BEE4661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5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7DA-C7BE-FF44-9C81-D5A42559FE78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82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D937-74DF-B748-B80B-D8440CC66016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3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5278-4900-A64B-8367-B56E855A7D1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8B9-0AE6-0C49-A7A6-26CD932C4F2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42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8FFF-F645-6445-BE9E-C944C1D2ABD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14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0F9A-7F56-F844-ABDB-F653A72E70E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2098-0441-5844-849C-C519C4179D8F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5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197B-3A1B-F546-AACC-DE26F6619B4D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5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7EBC-80D6-1347-90DA-E9A69115ADB7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6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D00A-BA0D-A248-AAF4-3416FF56A49A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60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50B88-924A-6E44-96BF-109EEA94B304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7F8A-44FB-AF41-B16C-C0448B45A73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9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EFDF4-AC6F-DA4A-AB12-5174CDF1A954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A8565C9-068F-C548-9201-B58786BD6521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0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88D38-2B7B-C743-B044-A379A334CC5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1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8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make your robot decide what to do out of different choices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use a Switch </a:t>
            </a:r>
            <a:r>
              <a:rPr lang="en-US" smtClean="0"/>
              <a:t>Block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564"/>
            <a:ext cx="3917552" cy="4908435"/>
          </a:xfrm>
        </p:spPr>
        <p:txBody>
          <a:bodyPr>
            <a:normAutofit/>
          </a:bodyPr>
          <a:lstStyle/>
          <a:p>
            <a:r>
              <a:rPr lang="en-US" dirty="0" smtClean="0"/>
              <a:t>Asking the robot a question and doing something different based on the answer</a:t>
            </a:r>
          </a:p>
          <a:p>
            <a:pPr lvl="1"/>
            <a:r>
              <a:rPr lang="en-US" dirty="0" smtClean="0"/>
              <a:t>Example: Does the robot see a line? Or not?</a:t>
            </a:r>
          </a:p>
          <a:p>
            <a:pPr lvl="1"/>
            <a:endParaRPr lang="en-US" dirty="0"/>
          </a:p>
          <a:p>
            <a:r>
              <a:rPr lang="en-US" dirty="0" smtClean="0"/>
              <a:t>Basically a YES/NO QUESTION</a:t>
            </a:r>
          </a:p>
          <a:p>
            <a:r>
              <a:rPr lang="en-US" dirty="0" smtClean="0"/>
              <a:t>Switch blocks are found in the orange/flow tab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Screen Shot 2014-08-07 at 12.24.17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0427" r="21841" b="4255"/>
          <a:stretch/>
        </p:blipFill>
        <p:spPr>
          <a:xfrm>
            <a:off x="5362590" y="2001119"/>
            <a:ext cx="2334928" cy="2783608"/>
          </a:xfrm>
          <a:prstGeom prst="rect">
            <a:avLst/>
          </a:prstGeom>
        </p:spPr>
      </p:pic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90" y="288121"/>
            <a:ext cx="3465446" cy="40271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272785" y="3384354"/>
            <a:ext cx="833905" cy="425467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3809" y="3809821"/>
            <a:ext cx="725569" cy="1539323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39812" y="5349144"/>
            <a:ext cx="22204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question being asked:</a:t>
            </a:r>
            <a:r>
              <a:rPr lang="en-US" dirty="0"/>
              <a:t> </a:t>
            </a:r>
            <a:r>
              <a:rPr lang="en-US" dirty="0" smtClean="0"/>
              <a:t>is the touch sensor pressed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964010" y="218984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44840" y="1660912"/>
            <a:ext cx="705605" cy="622416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2309" y="5349144"/>
            <a:ext cx="195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this code if the answer is no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84506" y="1014581"/>
            <a:ext cx="195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this code if the answer is yes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015335" y="356087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0"/>
            <a:endCxn id="21" idx="4"/>
          </p:cNvCxnSpPr>
          <p:nvPr/>
        </p:nvCxnSpPr>
        <p:spPr>
          <a:xfrm flipH="1" flipV="1">
            <a:off x="6856427" y="4552295"/>
            <a:ext cx="211677" cy="796849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9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Block CHALLENGE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4397553" cy="5107594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Challenge:  </a:t>
            </a:r>
            <a:r>
              <a:rPr lang="en-US" sz="2400" dirty="0" smtClean="0"/>
              <a:t>Write a program that changes the display based on if the touch sensor is pressed or not pressed.  </a:t>
            </a:r>
          </a:p>
          <a:p>
            <a:r>
              <a:rPr lang="en-US" sz="2400" dirty="0" smtClean="0"/>
              <a:t>If pressed, your EV3 is happy! Display a smiley face.  If not pressed, the EV3 is sad!  Display a sad face.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Hint: </a:t>
            </a:r>
            <a:r>
              <a:rPr lang="en-US" sz="2400" dirty="0"/>
              <a:t>Y</a:t>
            </a:r>
            <a:r>
              <a:rPr lang="en-US" sz="2400" dirty="0" smtClean="0"/>
              <a:t>ou will need to use the display block, loops and switch blocks!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90" y="1038575"/>
            <a:ext cx="3465446" cy="402712"/>
          </a:xfrm>
          <a:prstGeom prst="rect">
            <a:avLst/>
          </a:prstGeom>
        </p:spPr>
      </p:pic>
      <p:pic>
        <p:nvPicPr>
          <p:cNvPr id="7" name="Picture 6" descr="imgr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3"/>
          <a:stretch/>
        </p:blipFill>
        <p:spPr>
          <a:xfrm>
            <a:off x="6032227" y="2255401"/>
            <a:ext cx="2041519" cy="197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3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Screen Shot 2014-08-08 at 7.03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235362"/>
            <a:ext cx="7717671" cy="50107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96919" y="3429321"/>
            <a:ext cx="1639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96919" y="5475637"/>
            <a:ext cx="1639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Display Block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11982" y="4519282"/>
            <a:ext cx="1564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Wait Block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53655" y="5463701"/>
            <a:ext cx="114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03582" y="4431806"/>
            <a:ext cx="1149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Touch Sensor</a:t>
            </a:r>
          </a:p>
          <a:p>
            <a:r>
              <a:rPr lang="en-US" dirty="0" smtClean="0"/>
              <a:t>Selected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Block 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9164"/>
            <a:ext cx="8245474" cy="30042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Can you write a program that display big eyeballs if you touch it once and a sad face if you touch it a second time and toggles back and forth.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7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 descr="Screen Shot 2014-08-08 at 7.06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47" y="2262909"/>
            <a:ext cx="7577277" cy="378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6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2229"/>
            <a:ext cx="8245474" cy="4585660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7/04/2016)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6287</TotalTime>
  <Words>313</Words>
  <Application>Microsoft Macintosh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BEGINNER PROGRAMMING LESSON</vt:lpstr>
      <vt:lpstr>Lesson Objectives</vt:lpstr>
      <vt:lpstr>Switch Blocks</vt:lpstr>
      <vt:lpstr>Switch Block CHALLENGE 1</vt:lpstr>
      <vt:lpstr>Challenge 1 SOLUTION</vt:lpstr>
      <vt:lpstr>Switch Block Challenge 2</vt:lpstr>
      <vt:lpstr>Challenge 2 solution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Microsoft Office User</cp:lastModifiedBy>
  <cp:revision>3</cp:revision>
  <dcterms:created xsi:type="dcterms:W3CDTF">2014-08-07T02:19:13Z</dcterms:created>
  <dcterms:modified xsi:type="dcterms:W3CDTF">2016-07-20T03:20:16Z</dcterms:modified>
</cp:coreProperties>
</file>