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13"/>
  </p:normalViewPr>
  <p:slideViewPr>
    <p:cSldViewPr snapToGrid="0" snapToObjects="1">
      <p:cViewPr>
        <p:scale>
          <a:sx n="87" d="100"/>
          <a:sy n="87" d="100"/>
        </p:scale>
        <p:origin x="171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19CF-C82C-D140-AFDA-2B230CE4D65C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0FFA-9DAC-5346-9A3A-A5D0C7D2D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496172-76DC-224A-B56B-6C7372BB4FCC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66" y="457285"/>
            <a:ext cx="4318946" cy="1468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0" y="4634464"/>
            <a:ext cx="1618735" cy="161873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20130" y="468518"/>
            <a:ext cx="3979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Bonus </a:t>
            </a:r>
          </a:p>
          <a:p>
            <a:pPr algn="ctr"/>
            <a:r>
              <a:rPr lang="en-US" sz="3200" dirty="0" smtClean="0"/>
              <a:t>EV3</a:t>
            </a:r>
            <a:r>
              <a:rPr lang="en-US" sz="3200" baseline="0" dirty="0" smtClean="0"/>
              <a:t> Programming Lessons</a:t>
            </a:r>
            <a:endParaRPr lang="en-US" sz="32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67623" y="2685828"/>
            <a:ext cx="7200900" cy="14859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038865" y="4562497"/>
            <a:ext cx="211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Droids Robotics</a:t>
            </a:r>
            <a:endParaRPr lang="en-US" dirty="0"/>
          </a:p>
        </p:txBody>
      </p:sp>
      <p:sp>
        <p:nvSpPr>
          <p:cNvPr id="24" name="L-Shape 23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B55A-3800-EC47-A67E-7B12AB22B19C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7214-81AB-1743-8626-7D2C8892D6AD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90384"/>
            <a:ext cx="8452022" cy="8340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48809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239-BE5B-8D40-A62B-B849FAE0EA0F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B94275-F7A6-3D4C-A5A2-6D05AF1C977D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73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EF3A-D1F4-124A-9B54-3CCCE552F03C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E12-7408-7E4E-81C5-2BBC257883E1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4DE-C9D3-8F4A-9E98-6EB3641F0F05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926A-982B-654D-AD25-E4A0BDF5781A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C6672-43A5-BB48-BB44-CE999D6287A2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24B12A-985F-304C-B08E-6E332AA2B264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6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D7742A2-71E5-BC41-9B99-6AAEC7E79C6B}" type="datetime1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rc.a.bazergui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ucam.org/projects/cmucam5/wiki/Install_PixyMon_on_Mac" TargetMode="External"/><Relationship Id="rId3" Type="http://schemas.openxmlformats.org/officeDocument/2006/relationships/hyperlink" Target="http://cmucam.org/projects/cmucam5/wiki/Install_PixyMon_on_Windows_Vista_7_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mucam.org/projects/cmucam5/wiki/Mounting_Pixy_with_LEGO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PixyCam</a:t>
            </a:r>
            <a:r>
              <a:rPr lang="en-US" dirty="0" smtClean="0"/>
              <a:t> for MINDSTORMS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1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2"/>
              </a:rPr>
              <a:t>team@droidsrobotics.org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b="0" dirty="0" smtClean="0"/>
              <a:t>Thank you to </a:t>
            </a:r>
            <a:r>
              <a:rPr lang="en-US" sz="1800" dirty="0"/>
              <a:t>Marc-André </a:t>
            </a:r>
            <a:r>
              <a:rPr lang="en-US" sz="1800" dirty="0" err="1" smtClean="0"/>
              <a:t>Bazergui</a:t>
            </a:r>
            <a:r>
              <a:rPr lang="en-US" sz="1800" dirty="0" smtClean="0"/>
              <a:t> for</a:t>
            </a:r>
            <a:r>
              <a:rPr lang="en-US" sz="1800" b="0" dirty="0" smtClean="0"/>
              <a:t> loaning us the </a:t>
            </a:r>
            <a:r>
              <a:rPr lang="en-US" sz="1800" b="0" dirty="0" err="1" smtClean="0"/>
              <a:t>PixyCam</a:t>
            </a:r>
            <a:r>
              <a:rPr lang="en-US" sz="1800" b="0" dirty="0" smtClean="0"/>
              <a:t> for this lesson,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www.facebook.com/marc.a.bazergui</a:t>
            </a:r>
            <a:r>
              <a:rPr lang="en-US" sz="1800" dirty="0" smtClean="0"/>
              <a:t>, </a:t>
            </a:r>
            <a:r>
              <a:rPr lang="en-US" sz="1800" dirty="0" err="1" smtClean="0"/>
              <a:t>info@bazmarc.ca</a:t>
            </a:r>
            <a:r>
              <a:rPr lang="en-US" sz="1800" dirty="0"/>
              <a:t>)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PixyCam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ision </a:t>
            </a:r>
            <a:r>
              <a:rPr lang="en-US" dirty="0"/>
              <a:t>system</a:t>
            </a:r>
          </a:p>
          <a:p>
            <a:r>
              <a:rPr lang="en-US" dirty="0"/>
              <a:t>Learns to detect objects that you teach it</a:t>
            </a:r>
          </a:p>
          <a:p>
            <a:r>
              <a:rPr lang="en-US" dirty="0"/>
              <a:t>Outputs what it detects 50 times per second</a:t>
            </a:r>
          </a:p>
          <a:p>
            <a:r>
              <a:rPr lang="en-US" dirty="0"/>
              <a:t>Connects </a:t>
            </a:r>
            <a:r>
              <a:rPr lang="en-US" dirty="0" smtClean="0"/>
              <a:t>directly to MINDSTORMS brick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60" y="3227294"/>
            <a:ext cx="2553447" cy="25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updated your MINDSTORMS software and hardware</a:t>
            </a:r>
          </a:p>
          <a:p>
            <a:r>
              <a:rPr lang="en-US" dirty="0"/>
              <a:t>T</a:t>
            </a:r>
            <a:r>
              <a:rPr lang="en-US" dirty="0" smtClean="0"/>
              <a:t>he minimum requirements are:</a:t>
            </a:r>
          </a:p>
          <a:p>
            <a:pPr lvl="1"/>
            <a:r>
              <a:rPr lang="en-US" dirty="0" smtClean="0"/>
              <a:t>Software: 1.1.1</a:t>
            </a:r>
          </a:p>
          <a:p>
            <a:pPr lvl="1"/>
            <a:r>
              <a:rPr lang="en-US" dirty="0" smtClean="0"/>
              <a:t>Firmware: 1.07H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8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Install Software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4"/>
            <a:ext cx="8295361" cy="365651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Install all the </a:t>
            </a:r>
            <a:r>
              <a:rPr lang="en-US" sz="1600" dirty="0"/>
              <a:t>Pixy EV3 </a:t>
            </a:r>
            <a:r>
              <a:rPr lang="en-US" sz="1600" dirty="0" smtClean="0"/>
              <a:t>blocks </a:t>
            </a:r>
            <a:r>
              <a:rPr lang="en-US" sz="1600" dirty="0"/>
              <a:t>in the </a:t>
            </a:r>
            <a:r>
              <a:rPr lang="en-US" sz="1600" dirty="0" err="1"/>
              <a:t>Mindstorms</a:t>
            </a:r>
            <a:r>
              <a:rPr lang="en-US" sz="1600" dirty="0"/>
              <a:t> EV3 </a:t>
            </a:r>
            <a:r>
              <a:rPr lang="en-US" sz="1600" dirty="0" smtClean="0"/>
              <a:t>Software</a:t>
            </a:r>
          </a:p>
          <a:p>
            <a:r>
              <a:rPr lang="en-US" sz="1600" dirty="0" smtClean="0"/>
              <a:t>This will allow you to use the camera in wait blocks, switches, loops, and more</a:t>
            </a:r>
          </a:p>
          <a:p>
            <a:r>
              <a:rPr lang="en-US" sz="1600" b="1" dirty="0" smtClean="0"/>
              <a:t>Instructions:</a:t>
            </a:r>
          </a:p>
          <a:p>
            <a:pPr lvl="1"/>
            <a:r>
              <a:rPr lang="en-US" sz="1600" dirty="0" smtClean="0"/>
              <a:t>Download </a:t>
            </a:r>
            <a:r>
              <a:rPr lang="en-US" sz="1600" dirty="0"/>
              <a:t>the latest "LEGO blocks and examples" files from http://</a:t>
            </a:r>
            <a:r>
              <a:rPr lang="en-US" sz="1600" dirty="0" err="1"/>
              <a:t>cmucam.org</a:t>
            </a:r>
            <a:r>
              <a:rPr lang="en-US" sz="1600" dirty="0"/>
              <a:t>/projects/cmucam5/wiki/</a:t>
            </a:r>
            <a:r>
              <a:rPr lang="en-US" sz="1600" dirty="0" err="1"/>
              <a:t>Latest_release</a:t>
            </a:r>
            <a:endParaRPr lang="en-US" sz="1600" dirty="0"/>
          </a:p>
          <a:p>
            <a:pPr lvl="1"/>
            <a:r>
              <a:rPr lang="en-US" sz="1600" dirty="0" smtClean="0"/>
              <a:t>Unzip the zipped file</a:t>
            </a:r>
            <a:endParaRPr lang="en-US" sz="1600" dirty="0"/>
          </a:p>
          <a:p>
            <a:pPr lvl="1"/>
            <a:r>
              <a:rPr lang="en-US" sz="1600" dirty="0"/>
              <a:t>Open the LEGO </a:t>
            </a:r>
            <a:r>
              <a:rPr lang="en-US" sz="1600" dirty="0" smtClean="0"/>
              <a:t>MINSTORMS </a:t>
            </a:r>
            <a:r>
              <a:rPr lang="en-US" sz="1600" dirty="0"/>
              <a:t>EV3 </a:t>
            </a:r>
            <a:r>
              <a:rPr lang="en-US" sz="1600" dirty="0" smtClean="0"/>
              <a:t>Software</a:t>
            </a:r>
          </a:p>
          <a:p>
            <a:pPr lvl="1"/>
            <a:r>
              <a:rPr lang="en-US" sz="1600" dirty="0" smtClean="0"/>
              <a:t>Open </a:t>
            </a:r>
            <a:r>
              <a:rPr lang="en-US" sz="1600" dirty="0"/>
              <a:t>a n</a:t>
            </a:r>
            <a:r>
              <a:rPr lang="en-US" sz="1600" dirty="0" smtClean="0"/>
              <a:t>ew Project</a:t>
            </a:r>
          </a:p>
          <a:p>
            <a:pPr lvl="1"/>
            <a:r>
              <a:rPr lang="en-US" sz="1600" dirty="0" smtClean="0"/>
              <a:t>Select Tools </a:t>
            </a:r>
            <a:r>
              <a:rPr lang="en-US" sz="1600" dirty="0" smtClean="0">
                <a:sym typeface="Wingdings"/>
              </a:rPr>
              <a:t> Block Import</a:t>
            </a:r>
            <a:endParaRPr lang="en-US" sz="1600" dirty="0">
              <a:sym typeface="Wingdings"/>
            </a:endParaRPr>
          </a:p>
          <a:p>
            <a:pPr lvl="1"/>
            <a:r>
              <a:rPr lang="en-US" sz="1600" dirty="0" smtClean="0">
                <a:sym typeface="Wingdings"/>
              </a:rPr>
              <a:t>Select the </a:t>
            </a:r>
            <a:r>
              <a:rPr lang="en-US" sz="1600" dirty="0" err="1" smtClean="0">
                <a:sym typeface="Wingdings"/>
              </a:rPr>
              <a:t>PixyCam</a:t>
            </a:r>
            <a:r>
              <a:rPr lang="en-US" sz="1600" dirty="0" smtClean="0">
                <a:sym typeface="Wingdings"/>
              </a:rPr>
              <a:t> blocks you downloaded and unzipped earlier</a:t>
            </a:r>
          </a:p>
          <a:p>
            <a:pPr lvl="1"/>
            <a:r>
              <a:rPr lang="en-US" sz="1600" dirty="0" smtClean="0">
                <a:sym typeface="Wingdings"/>
              </a:rPr>
              <a:t>You will be asked to restart the EV3 Software after you import the blocks.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00" y="5015753"/>
            <a:ext cx="1749934" cy="108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18" y="5187990"/>
            <a:ext cx="1643533" cy="1040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69" y="3821725"/>
            <a:ext cx="1617540" cy="2388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552" y="2169407"/>
            <a:ext cx="1590485" cy="1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1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Install </a:t>
            </a:r>
            <a:r>
              <a:rPr lang="en-US" dirty="0" err="1" smtClean="0"/>
              <a:t>PixyMon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software that lets you monitor the </a:t>
            </a:r>
            <a:r>
              <a:rPr lang="en-US" dirty="0" err="1" smtClean="0"/>
              <a:t>PixyCam</a:t>
            </a:r>
            <a:r>
              <a:rPr lang="en-US" dirty="0" smtClean="0"/>
              <a:t>.  It is useful for the Step 3.</a:t>
            </a:r>
          </a:p>
          <a:p>
            <a:r>
              <a:rPr lang="en-US" dirty="0" smtClean="0"/>
              <a:t>Mac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cmucam.org/projects/cmucam5/wiki/Install_PixyMon_on_Mac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Windows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cmucam.org/projects/cmucam5/wiki/Install_PixyMon_on_Windows_Vista_7_8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Training the </a:t>
            </a:r>
            <a:r>
              <a:rPr lang="en-US" dirty="0" err="1" smtClean="0"/>
              <a:t>PixyCam</a:t>
            </a:r>
            <a:r>
              <a:rPr lang="en-US" dirty="0" smtClean="0"/>
              <a:t> with </a:t>
            </a:r>
            <a:r>
              <a:rPr lang="en-US" dirty="0" err="1" smtClean="0"/>
              <a:t>PixyMon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1572467"/>
            <a:ext cx="4077424" cy="4880919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Tips: </a:t>
            </a:r>
          </a:p>
          <a:p>
            <a:pPr lvl="1"/>
            <a:r>
              <a:rPr lang="en-US" sz="1400" dirty="0" smtClean="0"/>
              <a:t>Objects that are brightly colored work well. </a:t>
            </a:r>
            <a:r>
              <a:rPr lang="en-US" sz="1400" dirty="0" smtClean="0">
                <a:sym typeface="Wingdings"/>
              </a:rPr>
              <a:t>The camera uses color to detect the objects</a:t>
            </a:r>
          </a:p>
          <a:p>
            <a:pPr lvl="1"/>
            <a:r>
              <a:rPr lang="en-US" sz="1400" dirty="0" smtClean="0">
                <a:sym typeface="Wingdings"/>
              </a:rPr>
              <a:t>Train the </a:t>
            </a:r>
            <a:r>
              <a:rPr lang="en-US" sz="1400" dirty="0" err="1" smtClean="0">
                <a:sym typeface="Wingdings"/>
              </a:rPr>
              <a:t>PixyCam</a:t>
            </a:r>
            <a:r>
              <a:rPr lang="en-US" sz="1400" dirty="0" smtClean="0">
                <a:sym typeface="Wingdings"/>
              </a:rPr>
              <a:t> on a plain background.  Hardwood floors and carpet causes trouble.</a:t>
            </a:r>
          </a:p>
          <a:p>
            <a:pPr marL="0" indent="0">
              <a:buNone/>
            </a:pPr>
            <a:r>
              <a:rPr lang="en-US" sz="1600" dirty="0" smtClean="0"/>
              <a:t>A. Plug in the USB </a:t>
            </a:r>
            <a:r>
              <a:rPr lang="en-US" sz="1600" dirty="0"/>
              <a:t>cable between </a:t>
            </a:r>
            <a:r>
              <a:rPr lang="en-US" sz="1600" dirty="0" smtClean="0"/>
              <a:t>the </a:t>
            </a:r>
            <a:r>
              <a:rPr lang="en-US" sz="1600" dirty="0" err="1" smtClean="0"/>
              <a:t>PixyCam</a:t>
            </a:r>
            <a:r>
              <a:rPr lang="en-US" sz="1600" dirty="0" smtClean="0"/>
              <a:t> </a:t>
            </a:r>
            <a:r>
              <a:rPr lang="en-US" sz="1600" dirty="0"/>
              <a:t>and your computer and </a:t>
            </a:r>
            <a:r>
              <a:rPr lang="en-US" sz="1600" dirty="0" smtClean="0"/>
              <a:t>run </a:t>
            </a:r>
            <a:r>
              <a:rPr lang="en-US" sz="1600" dirty="0" err="1" smtClean="0"/>
              <a:t>PixyMon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B. Hold </a:t>
            </a:r>
            <a:r>
              <a:rPr lang="en-US" sz="1600" dirty="0"/>
              <a:t>the object you want to teach in front of </a:t>
            </a:r>
            <a:r>
              <a:rPr lang="en-US" sz="1600" dirty="0" err="1" smtClean="0"/>
              <a:t>PixyCam</a:t>
            </a:r>
            <a:r>
              <a:rPr lang="en-US" sz="1600" dirty="0" smtClean="0"/>
              <a:t> </a:t>
            </a:r>
            <a:r>
              <a:rPr lang="en-US" sz="1600" dirty="0" err="1" smtClean="0"/>
              <a:t>lense</a:t>
            </a:r>
            <a:r>
              <a:rPr lang="en-US" sz="1600" dirty="0" smtClean="0"/>
              <a:t> </a:t>
            </a:r>
            <a:r>
              <a:rPr lang="en-US" sz="1600" dirty="0"/>
              <a:t>and select </a:t>
            </a:r>
            <a:r>
              <a:rPr lang="en-US" sz="1600" dirty="0" smtClean="0"/>
              <a:t>Action </a:t>
            </a:r>
            <a:r>
              <a:rPr lang="en-US" sz="1600" dirty="0" smtClean="0">
                <a:sym typeface="Wingdings"/>
              </a:rPr>
              <a:t> Set Signature 1</a:t>
            </a:r>
            <a:r>
              <a:rPr lang="en-US" sz="1600" dirty="0"/>
              <a:t> from the </a:t>
            </a:r>
            <a:r>
              <a:rPr lang="en-US" sz="1600" dirty="0" err="1"/>
              <a:t>pulldown</a:t>
            </a:r>
            <a:r>
              <a:rPr lang="en-US" sz="1600" dirty="0"/>
              <a:t> </a:t>
            </a:r>
            <a:r>
              <a:rPr lang="en-US" sz="1600" dirty="0" smtClean="0"/>
              <a:t>menu</a:t>
            </a:r>
          </a:p>
          <a:p>
            <a:pPr marL="0" indent="0">
              <a:buNone/>
            </a:pPr>
            <a:r>
              <a:rPr lang="en-US" sz="1600" dirty="0" smtClean="0"/>
              <a:t>C. Using </a:t>
            </a:r>
            <a:r>
              <a:rPr lang="en-US" sz="1600" dirty="0"/>
              <a:t>the mouse, click and drag to select the region you want </a:t>
            </a:r>
            <a:r>
              <a:rPr lang="en-US" sz="1600" dirty="0" err="1" smtClean="0"/>
              <a:t>PixyCam</a:t>
            </a:r>
            <a:r>
              <a:rPr lang="en-US" sz="1600" dirty="0" smtClean="0"/>
              <a:t> </a:t>
            </a:r>
            <a:r>
              <a:rPr lang="en-US" sz="1600" dirty="0"/>
              <a:t>to use to learn the </a:t>
            </a:r>
            <a:r>
              <a:rPr lang="en-US" sz="1600" dirty="0" smtClean="0"/>
              <a:t>object</a:t>
            </a:r>
            <a:r>
              <a:rPr lang="en-US" sz="1600" dirty="0"/>
              <a:t> </a:t>
            </a:r>
            <a:r>
              <a:rPr lang="en-US" sz="1600" dirty="0" smtClean="0"/>
              <a:t>(make a box around the object)</a:t>
            </a:r>
          </a:p>
          <a:p>
            <a:pPr marL="0" indent="0">
              <a:buNone/>
            </a:pPr>
            <a:r>
              <a:rPr lang="en-US" sz="1600" dirty="0" smtClean="0"/>
              <a:t>D. Use the Configure screen to change the name (using Signature Labels) and use the Signature Tuning sliders until the object is well lit and completely highlighted (and nothing else is)</a:t>
            </a:r>
            <a:endParaRPr lang="en-US" sz="1600" dirty="0"/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74" y="1563423"/>
            <a:ext cx="2599125" cy="2545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75" y="3476878"/>
            <a:ext cx="3552747" cy="28674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47774" y="4004148"/>
            <a:ext cx="735724" cy="20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14063" y="4012926"/>
            <a:ext cx="833710" cy="200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4101734" cy="488091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PixyMon</a:t>
            </a:r>
            <a:r>
              <a:rPr lang="en-US" dirty="0" smtClean="0"/>
              <a:t> to recognize 4 different LEGO colors using LEGO bricks (Red, Green, Blue, Yellow).</a:t>
            </a:r>
          </a:p>
          <a:p>
            <a:r>
              <a:rPr lang="en-US" dirty="0" smtClean="0"/>
              <a:t>Tune the signatures and rename them the correct color</a:t>
            </a:r>
          </a:p>
          <a:p>
            <a:r>
              <a:rPr lang="en-US" dirty="0" smtClean="0"/>
              <a:t>You will be using these Signatures in the next lesson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80" y="1359243"/>
            <a:ext cx="3696062" cy="36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9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Mounting the </a:t>
            </a:r>
            <a:r>
              <a:rPr lang="en-US" dirty="0" err="1" smtClean="0"/>
              <a:t>PixyCam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4080713" cy="4880919"/>
          </a:xfrm>
        </p:spPr>
        <p:txBody>
          <a:bodyPr/>
          <a:lstStyle/>
          <a:p>
            <a:r>
              <a:rPr lang="en-US" dirty="0" smtClean="0"/>
              <a:t>Add a LEGO beam to the </a:t>
            </a:r>
            <a:r>
              <a:rPr lang="en-US" dirty="0" err="1" smtClean="0"/>
              <a:t>PixyCam</a:t>
            </a:r>
            <a:r>
              <a:rPr lang="en-US" dirty="0" smtClean="0"/>
              <a:t> so that you can mount it on to your EV3 robot.</a:t>
            </a:r>
          </a:p>
          <a:p>
            <a:r>
              <a:rPr lang="en-US" dirty="0" smtClean="0"/>
              <a:t>Instructions </a:t>
            </a:r>
            <a:r>
              <a:rPr lang="en-US" dirty="0"/>
              <a:t>are here: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cmucam.org/projects/cmucam5/wiki/Mounting_Pixy_with_LEGO</a:t>
            </a:r>
            <a:endParaRPr lang="en-US" dirty="0" smtClean="0"/>
          </a:p>
          <a:p>
            <a:r>
              <a:rPr lang="en-US" dirty="0" smtClean="0"/>
              <a:t>It should look like the image on the right in the 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84" y="1791163"/>
            <a:ext cx="4159624" cy="311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6880796" y="3351022"/>
            <a:ext cx="1210236" cy="1008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7286" y="3351022"/>
            <a:ext cx="1210236" cy="1008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5: </a:t>
            </a:r>
            <a:r>
              <a:rPr lang="en-US" dirty="0" smtClean="0"/>
              <a:t>Ready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your </a:t>
            </a:r>
            <a:r>
              <a:rPr lang="en-US" dirty="0" err="1" smtClean="0"/>
              <a:t>PixyCam</a:t>
            </a:r>
            <a:r>
              <a:rPr lang="en-US" dirty="0" smtClean="0"/>
              <a:t> to the EV3 brick using the cable provided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Turn on the EV3 and connect it to your computer</a:t>
            </a:r>
            <a:endParaRPr lang="en-US" dirty="0"/>
          </a:p>
          <a:p>
            <a:r>
              <a:rPr lang="en-US" dirty="0" smtClean="0"/>
              <a:t>Move on to the next lesson.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1/20/2016)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794" y="1855694"/>
            <a:ext cx="3792070" cy="157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2744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272</TotalTime>
  <Words>492</Words>
  <Application>Microsoft Macintosh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Franklin Gothic Book</vt:lpstr>
      <vt:lpstr>Helvetica Neue</vt:lpstr>
      <vt:lpstr>Wingdings</vt:lpstr>
      <vt:lpstr>Arial</vt:lpstr>
      <vt:lpstr>Crop</vt:lpstr>
      <vt:lpstr>PixyCam for MINDSTORMS Introduction</vt:lpstr>
      <vt:lpstr>What is a PixyCam?</vt:lpstr>
      <vt:lpstr>Getting Started</vt:lpstr>
      <vt:lpstr>Step 1: Install Software Blocks</vt:lpstr>
      <vt:lpstr>Step 2: Install PixyMon</vt:lpstr>
      <vt:lpstr>Step 3: Training the PixyCam with PixyMon</vt:lpstr>
      <vt:lpstr>Challenge</vt:lpstr>
      <vt:lpstr>Step 4: Mounting the PixyCam</vt:lpstr>
      <vt:lpstr>Step 5: Ready to Program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22</cp:revision>
  <cp:lastPrinted>2016-01-20T22:55:27Z</cp:lastPrinted>
  <dcterms:created xsi:type="dcterms:W3CDTF">2016-01-20T18:24:43Z</dcterms:created>
  <dcterms:modified xsi:type="dcterms:W3CDTF">2016-01-20T23:50:20Z</dcterms:modified>
</cp:coreProperties>
</file>