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9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CF39"/>
    <a:srgbClr val="652C90"/>
    <a:srgbClr val="034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94638"/>
  </p:normalViewPr>
  <p:slideViewPr>
    <p:cSldViewPr snapToGrid="0" snapToObjects="1">
      <p:cViewPr>
        <p:scale>
          <a:sx n="104" d="100"/>
          <a:sy n="104" d="100"/>
        </p:scale>
        <p:origin x="153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B980B-A051-5042-A199-B77431CF73D3}" type="datetimeFigureOut">
              <a:rPr lang="en-US" smtClean="0"/>
              <a:t>8/26/17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AEE19-6760-F547-8467-920A15216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9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AEE19-6760-F547-8467-920A152162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1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34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652C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325" y="3297658"/>
            <a:ext cx="8017477" cy="911046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8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6551" y="4446449"/>
            <a:ext cx="7543800" cy="4889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6CF52-0925-2547-8DD1-56062ED378CC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-2358" y="6272819"/>
            <a:ext cx="9141619" cy="64008"/>
          </a:xfrm>
          <a:prstGeom prst="rect">
            <a:avLst/>
          </a:prstGeom>
          <a:solidFill>
            <a:srgbClr val="24C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52" y="348450"/>
            <a:ext cx="8371059" cy="2846160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 userDrawn="1"/>
        </p:nvSpPr>
        <p:spPr>
          <a:xfrm>
            <a:off x="905744" y="5680860"/>
            <a:ext cx="7543800" cy="488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RESEARCH PROJECT LESSONS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BCBB-5BD5-6147-8DD8-37FC601A81B4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3D87-13ED-BA40-9CD5-F9989081E091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D5AC-688C-954B-B5EC-73EEE42FB103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34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652C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F537-2B83-E04E-AF06-D2C31CAF4630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2381" y="6270965"/>
            <a:ext cx="9141619" cy="64008"/>
          </a:xfrm>
          <a:prstGeom prst="rect">
            <a:avLst/>
          </a:prstGeom>
          <a:solidFill>
            <a:srgbClr val="24C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1083" y="286604"/>
            <a:ext cx="8541834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083" y="1845734"/>
            <a:ext cx="4225197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39" y="1845736"/>
            <a:ext cx="4179477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6A73-74E9-5F41-A0C6-B5BD56A03507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9150-E4DA-974B-868F-BECC03669E6B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36C1-5310-E048-9F71-4AD35E4ECB0E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129-F47D-AB47-B2E5-49EDD32BA4D8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4E0D22B-CB3C-484F-9BD2-5A3DD0134A39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9328-D90E-D348-BAF2-E30E4AEA0469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34A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rgbClr val="652C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739" y="286604"/>
            <a:ext cx="8681543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39" y="1845734"/>
            <a:ext cx="868154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335AD2-DA9E-B347-B26E-4A9D4805EE7F}" type="datetime1">
              <a:rPr lang="en-US" smtClean="0"/>
              <a:t>8/26/17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-1" y="6273337"/>
            <a:ext cx="9144001" cy="65999"/>
          </a:xfrm>
          <a:prstGeom prst="rect">
            <a:avLst/>
          </a:prstGeom>
          <a:solidFill>
            <a:srgbClr val="24C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7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Experts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Not the Droids YOU ARE LOOKING FOR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5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8/18/2017)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0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739" y="1845734"/>
            <a:ext cx="8681544" cy="4023360"/>
          </a:xfrm>
        </p:spPr>
        <p:txBody>
          <a:bodyPr>
            <a:normAutofit/>
          </a:bodyPr>
          <a:lstStyle/>
          <a:p>
            <a:r>
              <a:rPr lang="en-US" dirty="0"/>
              <a:t>This lesson was written by Team 3659 NeXT </a:t>
            </a:r>
            <a:r>
              <a:rPr lang="en-US" dirty="0" smtClean="0"/>
              <a:t>GEN, with some edits by EV3Lessons</a:t>
            </a:r>
          </a:p>
          <a:p>
            <a:r>
              <a:rPr lang="en-US" dirty="0" smtClean="0"/>
              <a:t>You can </a:t>
            </a:r>
            <a:r>
              <a:rPr lang="en-US" dirty="0"/>
              <a:t>contact Team 3659 NeXT GEN through </a:t>
            </a:r>
            <a:r>
              <a:rPr lang="en-US" dirty="0" smtClean="0"/>
              <a:t>their Facebook page: </a:t>
            </a:r>
            <a:r>
              <a:rPr lang="en-US" dirty="0"/>
              <a:t>Garrett County </a:t>
            </a:r>
            <a:r>
              <a:rPr lang="en-US" dirty="0" smtClean="0"/>
              <a:t>FIRST LEGO </a:t>
            </a:r>
            <a:r>
              <a:rPr lang="en-US" dirty="0"/>
              <a:t>League Team 3659. </a:t>
            </a:r>
            <a:endParaRPr lang="en-US" dirty="0" smtClean="0"/>
          </a:p>
          <a:p>
            <a:r>
              <a:rPr lang="en-US" dirty="0" smtClean="0"/>
              <a:t>More lessons available at www.ev3lesssons.com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2017, EV3Lessons.com (Last Edit 8/24/2017)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9" t="11606" r="9183" b="11463"/>
          <a:stretch/>
        </p:blipFill>
        <p:spPr>
          <a:xfrm>
            <a:off x="241739" y="3890368"/>
            <a:ext cx="8620008" cy="208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986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83</Words>
  <Application>Microsoft Macintosh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Experts</vt:lpstr>
      <vt:lpstr>Coming Soon</vt:lpstr>
      <vt:lpstr>Credits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Sanjay Seshan</dc:creator>
  <cp:lastModifiedBy>Sanjay Seshan</cp:lastModifiedBy>
  <cp:revision>22</cp:revision>
  <cp:lastPrinted>2017-08-26T14:01:24Z</cp:lastPrinted>
  <dcterms:created xsi:type="dcterms:W3CDTF">2017-08-13T17:46:18Z</dcterms:created>
  <dcterms:modified xsi:type="dcterms:W3CDTF">2017-08-26T14:53:03Z</dcterms:modified>
</cp:coreProperties>
</file>