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11"/>
  </p:notesMasterIdLst>
  <p:sldIdLst>
    <p:sldId id="256" r:id="rId2"/>
    <p:sldId id="257" r:id="rId3"/>
    <p:sldId id="264" r:id="rId4"/>
    <p:sldId id="261" r:id="rId5"/>
    <p:sldId id="262" r:id="rId6"/>
    <p:sldId id="260" r:id="rId7"/>
    <p:sldId id="259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F39"/>
    <a:srgbClr val="652C90"/>
    <a:srgbClr val="034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38"/>
  </p:normalViewPr>
  <p:slideViewPr>
    <p:cSldViewPr snapToGrid="0" snapToObjects="1">
      <p:cViewPr>
        <p:scale>
          <a:sx n="104" d="100"/>
          <a:sy n="104" d="100"/>
        </p:scale>
        <p:origin x="153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980B-A051-5042-A199-B77431CF73D3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EE19-6760-F547-8467-920A152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5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34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652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25" y="3297658"/>
            <a:ext cx="8017477" cy="911046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551" y="4446449"/>
            <a:ext cx="7543800" cy="4889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BA-9455-6244-8504-962E28E38BD2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2358" y="6272819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2" y="348450"/>
            <a:ext cx="8371059" cy="284616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905744" y="5680860"/>
            <a:ext cx="7543800" cy="48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FIRST</a:t>
            </a:r>
            <a:r>
              <a:rPr lang="en-US" baseline="0" dirty="0" smtClean="0"/>
              <a:t> LEGO League </a:t>
            </a:r>
            <a:r>
              <a:rPr lang="en-US" dirty="0" smtClean="0"/>
              <a:t>LESSONS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50CC-9B45-5441-A72E-6DD407C0EE45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3E86-2D3B-A344-A909-E7004D0413A0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B63-763B-7A4C-B692-8B7284D46522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34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652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AE39-D129-9142-AA55-AACF5106D2FA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381" y="6270965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1083" y="286604"/>
            <a:ext cx="8541834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083" y="1845734"/>
            <a:ext cx="4225197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39" y="1845736"/>
            <a:ext cx="4179477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5BF0-9E4B-6C47-8605-23D5E49CBC9C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4D59-F8A1-3541-BBD0-52A2CC9CEDF6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4F32-D423-8E49-93AC-6257919ED645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63F4-D983-BD42-9F91-315A5AE2759F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D18667A-0DF3-1B43-88E3-B85C783DBAE3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6E55-8EB3-CD45-8F99-EF6BA1A1F7A5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34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652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739" y="286604"/>
            <a:ext cx="868154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9" y="1845734"/>
            <a:ext cx="868154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E97C6B-9647-3549-90C9-AA5CF0999540}" type="datetime1">
              <a:rPr lang="en-US" smtClean="0"/>
              <a:t>9/5/17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1" y="6273337"/>
            <a:ext cx="9144001" cy="65999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7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v3lessons.com/resources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a Mission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Seshan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87" y="4893914"/>
            <a:ext cx="1112924" cy="6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5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Learn how to come up with a strategy for the robot game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0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Understand the Missions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75" y="2273972"/>
            <a:ext cx="4107126" cy="27181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82510" y="5627873"/>
            <a:ext cx="438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Credits: Michael </a:t>
            </a:r>
            <a:r>
              <a:rPr lang="en-US" dirty="0" err="1" smtClean="0"/>
              <a:t>Graffin</a:t>
            </a:r>
            <a:r>
              <a:rPr lang="en-US" dirty="0" smtClean="0"/>
              <a:t>, Iona Primary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97" y="2323070"/>
            <a:ext cx="38800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 #1 is to read the Challenge Guide thoroughly </a:t>
            </a:r>
            <a:r>
              <a:rPr lang="mr-IN" dirty="0" smtClean="0"/>
              <a:t>–</a:t>
            </a:r>
            <a:r>
              <a:rPr lang="en-US" dirty="0" smtClean="0"/>
              <a:t> everyone should do this</a:t>
            </a:r>
          </a:p>
          <a:p>
            <a:endParaRPr lang="en-US" dirty="0"/>
          </a:p>
          <a:p>
            <a:r>
              <a:rPr lang="en-US" dirty="0" smtClean="0"/>
              <a:t>Rule #2 is to read the Updates during the season</a:t>
            </a:r>
          </a:p>
          <a:p>
            <a:endParaRPr lang="en-US" dirty="0"/>
          </a:p>
          <a:p>
            <a:r>
              <a:rPr lang="en-US" dirty="0" smtClean="0"/>
              <a:t>Tip: Many teams like to </a:t>
            </a:r>
            <a:r>
              <a:rPr lang="en-US" dirty="0"/>
              <a:t>t</a:t>
            </a:r>
            <a:r>
              <a:rPr lang="en-US" dirty="0" smtClean="0"/>
              <a:t>ake notes on each mission (the rules, the points, etc.) and place them next to the missions on the mat.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5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Plan Your Robot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4330261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missions are near base and could be done quickly?</a:t>
            </a:r>
          </a:p>
          <a:p>
            <a:r>
              <a:rPr lang="en-US" dirty="0" smtClean="0"/>
              <a:t>Which missions might be grouped together because of their proximity?</a:t>
            </a:r>
          </a:p>
          <a:p>
            <a:r>
              <a:rPr lang="en-US" dirty="0" smtClean="0"/>
              <a:t>Which missions might use the same attachment/tool to complete?</a:t>
            </a:r>
          </a:p>
          <a:p>
            <a:r>
              <a:rPr lang="en-US" dirty="0" smtClean="0"/>
              <a:t>Are some missions harder than others?</a:t>
            </a:r>
          </a:p>
          <a:p>
            <a:r>
              <a:rPr lang="en-US" dirty="0" smtClean="0"/>
              <a:t>Are some missions harder to get to?</a:t>
            </a:r>
          </a:p>
          <a:p>
            <a:r>
              <a:rPr lang="en-US" dirty="0" smtClean="0"/>
              <a:t>What are the team’s goals for the year when it comes to the robot game?</a:t>
            </a:r>
          </a:p>
          <a:p>
            <a:r>
              <a:rPr lang="en-US" dirty="0" smtClean="0"/>
              <a:t>How many points is the mission?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8" y="1941752"/>
            <a:ext cx="4208692" cy="2043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5568" y="4211416"/>
            <a:ext cx="4109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Use the answers to the questions to determine which missions to do and when.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A Planning 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i="1" dirty="0" smtClean="0">
                <a:solidFill>
                  <a:srgbClr val="FF0000"/>
                </a:solidFill>
              </a:rPr>
              <a:t>uide is available on the next page.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9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90" y="2078129"/>
            <a:ext cx="4872503" cy="36126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346" y="2078129"/>
            <a:ext cx="2609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worksheet is available for download in the Useful Worksheets and Guides section.</a:t>
            </a:r>
          </a:p>
          <a:p>
            <a:endParaRPr lang="en-US" dirty="0"/>
          </a:p>
          <a:p>
            <a:r>
              <a:rPr lang="en-US" dirty="0" smtClean="0"/>
              <a:t>Use it to evaluate all your options for a given year’s robot game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739" y="286604"/>
            <a:ext cx="8681543" cy="1450757"/>
          </a:xfrm>
        </p:spPr>
        <p:txBody>
          <a:bodyPr/>
          <a:lstStyle/>
          <a:p>
            <a:r>
              <a:rPr lang="en-US" dirty="0" smtClean="0"/>
              <a:t>Step 2: Mission Planning Guide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3" y="4359725"/>
            <a:ext cx="3267580" cy="17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2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Team Robot Game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4565039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Now, use an online tool such as our Interactive Sketch Planner to determine the path your robot will take</a:t>
            </a:r>
          </a:p>
          <a:p>
            <a:pPr lvl="1"/>
            <a:r>
              <a:rPr lang="en-US" dirty="0" smtClean="0"/>
              <a:t>Each time you go out of base is called a “run”</a:t>
            </a:r>
          </a:p>
          <a:p>
            <a:pPr lvl="1"/>
            <a:r>
              <a:rPr lang="en-US" dirty="0" smtClean="0"/>
              <a:t>Draw each run using a different color.</a:t>
            </a:r>
            <a:endParaRPr lang="en-US" dirty="0"/>
          </a:p>
          <a:p>
            <a:r>
              <a:rPr lang="en-US" dirty="0" smtClean="0"/>
              <a:t>Or print out an image of the challenge mat and hand-draw</a:t>
            </a:r>
          </a:p>
          <a:p>
            <a:r>
              <a:rPr lang="en-US" dirty="0" smtClean="0"/>
              <a:t>We recommend that each team member comes up with a strategy and then the team listens to all the ideas and combines them.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90" y="1948067"/>
            <a:ext cx="2735100" cy="1714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2403" y="3588673"/>
            <a:ext cx="36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http://ev3lessons.com/resources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53" y="3958005"/>
            <a:ext cx="4069629" cy="22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6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Building &amp;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09" y="2118023"/>
            <a:ext cx="4333079" cy="2982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416" y="1960821"/>
            <a:ext cx="3904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 have a strategy, start to build your robot and write Pseudocode for each “run”.</a:t>
            </a:r>
          </a:p>
          <a:p>
            <a:endParaRPr lang="en-US" dirty="0"/>
          </a:p>
          <a:p>
            <a:r>
              <a:rPr lang="en-US" dirty="0" smtClean="0"/>
              <a:t>You can use our Robot Game Pseudocode Worksheet if you want</a:t>
            </a:r>
            <a:r>
              <a:rPr lang="en-US" dirty="0"/>
              <a:t> </a:t>
            </a:r>
            <a:r>
              <a:rPr lang="en-US" dirty="0" smtClean="0"/>
              <a:t>in the “Useful Worksheets &amp; Guides” section.</a:t>
            </a:r>
          </a:p>
          <a:p>
            <a:endParaRPr lang="en-US" dirty="0"/>
          </a:p>
          <a:p>
            <a:r>
              <a:rPr lang="en-US" dirty="0" smtClean="0"/>
              <a:t>We have an additional Pseudocode lesson in Beginner if you want to learn more about how to write pseudocode.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4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a robot game strategy may change over time </a:t>
            </a:r>
            <a:endParaRPr lang="en-US" dirty="0"/>
          </a:p>
          <a:p>
            <a:pPr lvl="1"/>
            <a:r>
              <a:rPr lang="en-US" dirty="0" smtClean="0"/>
              <a:t>You might get a new idea or find a way to combine missions</a:t>
            </a:r>
          </a:p>
          <a:p>
            <a:pPr lvl="1"/>
            <a:r>
              <a:rPr lang="en-US" dirty="0" smtClean="0"/>
              <a:t>You might build a different attachment</a:t>
            </a:r>
          </a:p>
          <a:p>
            <a:r>
              <a:rPr lang="en-US" dirty="0" smtClean="0"/>
              <a:t>As a rookie team, complete missions closer to base first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sually, they are easier to get to and easier to activate</a:t>
            </a:r>
          </a:p>
          <a:p>
            <a:pPr lvl="1"/>
            <a:r>
              <a:rPr lang="en-US" dirty="0" smtClean="0"/>
              <a:t>When you finish those and can do them reliably, start to add more missions</a:t>
            </a:r>
          </a:p>
          <a:p>
            <a:r>
              <a:rPr lang="en-US" dirty="0" smtClean="0"/>
              <a:t>You don’t need to do </a:t>
            </a:r>
            <a:r>
              <a:rPr lang="en-US" i="1" dirty="0" smtClean="0">
                <a:solidFill>
                  <a:srgbClr val="FF0000"/>
                </a:solidFill>
              </a:rPr>
              <a:t>all </a:t>
            </a:r>
            <a:r>
              <a:rPr lang="en-US" dirty="0" smtClean="0"/>
              <a:t>the missions to “win”.  </a:t>
            </a:r>
          </a:p>
          <a:p>
            <a:pPr lvl="1"/>
            <a:r>
              <a:rPr lang="en-US" dirty="0" smtClean="0"/>
              <a:t>Doing the missions you can well can often yield better results than completing all the mission unreliably.</a:t>
            </a:r>
          </a:p>
          <a:p>
            <a:pPr lvl="1"/>
            <a:r>
              <a:rPr lang="en-US" dirty="0" smtClean="0"/>
              <a:t>Example: We have won the robot performance award and Champion’s without completing all the missions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9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lesson was written by Sanjay and Arvind Seshan</a:t>
            </a:r>
          </a:p>
          <a:p>
            <a:r>
              <a:rPr lang="en-US" dirty="0" smtClean="0"/>
              <a:t>More lessons available at www.ev3lessons.com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9/05/2017)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11606" r="9183" b="11463"/>
          <a:stretch/>
        </p:blipFill>
        <p:spPr>
          <a:xfrm>
            <a:off x="847627" y="3458311"/>
            <a:ext cx="7451126" cy="1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21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</TotalTime>
  <Words>603</Words>
  <Application>Microsoft Macintosh PowerPoint</Application>
  <PresentationFormat>On-screen Show (4:3)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Mangal</vt:lpstr>
      <vt:lpstr>Retrospect</vt:lpstr>
      <vt:lpstr>Developing a Mission Strategy</vt:lpstr>
      <vt:lpstr>Objectives</vt:lpstr>
      <vt:lpstr>Step 1: Understand the Missions</vt:lpstr>
      <vt:lpstr>Step 2: Plan Your Robot Game</vt:lpstr>
      <vt:lpstr>Step 2: Mission Planning Guide</vt:lpstr>
      <vt:lpstr>Step 3: Team Robot Game Strategy</vt:lpstr>
      <vt:lpstr>Step 4: Building &amp; Programming</vt:lpstr>
      <vt:lpstr>Some Thoughts</vt:lpstr>
      <vt:lpstr>Credits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Sanjay Seshan</cp:lastModifiedBy>
  <cp:revision>30</cp:revision>
  <cp:lastPrinted>2017-08-26T18:12:44Z</cp:lastPrinted>
  <dcterms:created xsi:type="dcterms:W3CDTF">2017-08-13T17:46:18Z</dcterms:created>
  <dcterms:modified xsi:type="dcterms:W3CDTF">2017-09-05T15:28:46Z</dcterms:modified>
</cp:coreProperties>
</file>