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38"/>
  </p:normalViewPr>
  <p:slideViewPr>
    <p:cSldViewPr snapToGrid="0" snapToObjects="1">
      <p:cViewPr>
        <p:scale>
          <a:sx n="98" d="100"/>
          <a:sy n="98" d="100"/>
        </p:scale>
        <p:origin x="24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6C3ED-EE91-E348-A127-B0A84FE3BC66}" type="datetimeFigureOut">
              <a:rPr lang="en-US" smtClean="0"/>
              <a:t>8/26/17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5ADF5-CD0C-184E-A867-96780CF2E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00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6F9F8-F445-3041-BE38-265DCF40D9DA}" type="datetimeFigureOut">
              <a:rPr lang="en-US" smtClean="0"/>
              <a:t>8/26/17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025C2-2174-2E47-8A99-4B79C5D8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812" y="164892"/>
            <a:ext cx="6355831" cy="26435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0698" y="194872"/>
            <a:ext cx="3599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Sample Run: </a:t>
            </a:r>
            <a:r>
              <a:rPr lang="en-US" dirty="0" smtClean="0"/>
              <a:t>Run Name</a:t>
            </a:r>
            <a:endParaRPr lang="en-US" b="1" dirty="0" smtClean="0"/>
          </a:p>
          <a:p>
            <a:endParaRPr lang="en-US" dirty="0"/>
          </a:p>
          <a:p>
            <a:r>
              <a:rPr lang="en-US" b="1" dirty="0" smtClean="0"/>
              <a:t>Robot Position: </a:t>
            </a:r>
            <a:r>
              <a:rPr lang="en-US" dirty="0" smtClean="0"/>
              <a:t>Facing N, on LEGO</a:t>
            </a:r>
          </a:p>
          <a:p>
            <a:endParaRPr lang="en-US" dirty="0" smtClean="0"/>
          </a:p>
          <a:p>
            <a:r>
              <a:rPr lang="en-US" b="1" dirty="0" smtClean="0"/>
              <a:t>What goes on: ”</a:t>
            </a:r>
            <a:r>
              <a:rPr lang="en-US" dirty="0" smtClean="0"/>
              <a:t>T-arm”</a:t>
            </a:r>
          </a:p>
          <a:p>
            <a:endParaRPr lang="en-US" dirty="0" smtClean="0"/>
          </a:p>
          <a:p>
            <a:r>
              <a:rPr lang="en-US" b="1" dirty="0" smtClean="0"/>
              <a:t>What goes off: </a:t>
            </a:r>
            <a:r>
              <a:rPr lang="en-US" dirty="0" smtClean="0"/>
              <a:t>Nothing</a:t>
            </a:r>
          </a:p>
          <a:p>
            <a:endParaRPr lang="en-US" dirty="0" smtClean="0"/>
          </a:p>
          <a:p>
            <a:r>
              <a:rPr lang="en-US" b="1" dirty="0" smtClean="0"/>
              <a:t>Other reminders: 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284812" y="3105463"/>
            <a:ext cx="6355831" cy="26435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0698" y="3135443"/>
            <a:ext cx="3599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Run 1:</a:t>
            </a:r>
          </a:p>
          <a:p>
            <a:endParaRPr lang="en-US" b="1" dirty="0"/>
          </a:p>
          <a:p>
            <a:r>
              <a:rPr lang="en-US" b="1" dirty="0" smtClean="0"/>
              <a:t>Robot Position:</a:t>
            </a:r>
          </a:p>
          <a:p>
            <a:endParaRPr lang="en-US" b="1" dirty="0" smtClean="0"/>
          </a:p>
          <a:p>
            <a:r>
              <a:rPr lang="en-US" b="1" dirty="0" smtClean="0"/>
              <a:t>What goes on:</a:t>
            </a:r>
          </a:p>
          <a:p>
            <a:endParaRPr lang="en-US" b="1" dirty="0" smtClean="0"/>
          </a:p>
          <a:p>
            <a:r>
              <a:rPr lang="en-US" b="1" dirty="0" smtClean="0"/>
              <a:t>What goes off:</a:t>
            </a:r>
          </a:p>
          <a:p>
            <a:endParaRPr lang="en-US" b="1" dirty="0" smtClean="0"/>
          </a:p>
          <a:p>
            <a:r>
              <a:rPr lang="en-US" b="1" dirty="0" smtClean="0"/>
              <a:t>Other reminders: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284812" y="6046034"/>
            <a:ext cx="6355831" cy="26435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40698" y="6076014"/>
            <a:ext cx="3599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Run 2:</a:t>
            </a:r>
          </a:p>
          <a:p>
            <a:endParaRPr lang="en-US" b="1" dirty="0"/>
          </a:p>
          <a:p>
            <a:r>
              <a:rPr lang="en-US" b="1" dirty="0" smtClean="0"/>
              <a:t>Robot Position:</a:t>
            </a:r>
          </a:p>
          <a:p>
            <a:endParaRPr lang="en-US" b="1" dirty="0" smtClean="0"/>
          </a:p>
          <a:p>
            <a:r>
              <a:rPr lang="en-US" b="1" dirty="0" smtClean="0"/>
              <a:t>What goes on:</a:t>
            </a:r>
          </a:p>
          <a:p>
            <a:endParaRPr lang="en-US" b="1" dirty="0" smtClean="0"/>
          </a:p>
          <a:p>
            <a:r>
              <a:rPr lang="en-US" b="1" dirty="0" smtClean="0"/>
              <a:t>What goes off:</a:t>
            </a:r>
          </a:p>
          <a:p>
            <a:endParaRPr lang="en-US" b="1" dirty="0" smtClean="0"/>
          </a:p>
          <a:p>
            <a:r>
              <a:rPr lang="en-US" b="1" dirty="0" smtClean="0"/>
              <a:t>Other reminders: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4792" y="193018"/>
            <a:ext cx="2563319" cy="260046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4791" y="3135443"/>
            <a:ext cx="2563319" cy="260046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1136" y="6074159"/>
            <a:ext cx="2563319" cy="2600468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992776" y="2147034"/>
            <a:ext cx="120952" cy="2565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712048" y="2147034"/>
            <a:ext cx="120952" cy="2565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086316" y="1881009"/>
            <a:ext cx="653144" cy="92746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812" y="329782"/>
            <a:ext cx="6355831" cy="26435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0698" y="359762"/>
            <a:ext cx="3599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Run 3:</a:t>
            </a:r>
          </a:p>
          <a:p>
            <a:endParaRPr lang="en-US" b="1" dirty="0"/>
          </a:p>
          <a:p>
            <a:r>
              <a:rPr lang="en-US" b="1" dirty="0" smtClean="0"/>
              <a:t>Robot Position:</a:t>
            </a:r>
          </a:p>
          <a:p>
            <a:endParaRPr lang="en-US" b="1" dirty="0" smtClean="0"/>
          </a:p>
          <a:p>
            <a:r>
              <a:rPr lang="en-US" b="1" dirty="0" smtClean="0"/>
              <a:t>What goes on:</a:t>
            </a:r>
          </a:p>
          <a:p>
            <a:endParaRPr lang="en-US" b="1" dirty="0" smtClean="0"/>
          </a:p>
          <a:p>
            <a:r>
              <a:rPr lang="en-US" b="1" dirty="0" smtClean="0"/>
              <a:t>What goes off:</a:t>
            </a:r>
          </a:p>
          <a:p>
            <a:endParaRPr lang="en-US" b="1" dirty="0" smtClean="0"/>
          </a:p>
          <a:p>
            <a:r>
              <a:rPr lang="en-US" b="1" dirty="0" smtClean="0"/>
              <a:t>Other reminders: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284812" y="3270353"/>
            <a:ext cx="6355831" cy="26435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0698" y="3300333"/>
            <a:ext cx="3599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Run 4:</a:t>
            </a:r>
          </a:p>
          <a:p>
            <a:endParaRPr lang="en-US" b="1" dirty="0"/>
          </a:p>
          <a:p>
            <a:r>
              <a:rPr lang="en-US" b="1" dirty="0" smtClean="0"/>
              <a:t>Robot Position:</a:t>
            </a:r>
          </a:p>
          <a:p>
            <a:endParaRPr lang="en-US" b="1" dirty="0" smtClean="0"/>
          </a:p>
          <a:p>
            <a:r>
              <a:rPr lang="en-US" b="1" dirty="0" smtClean="0"/>
              <a:t>What goes on:</a:t>
            </a:r>
          </a:p>
          <a:p>
            <a:endParaRPr lang="en-US" b="1" dirty="0" smtClean="0"/>
          </a:p>
          <a:p>
            <a:r>
              <a:rPr lang="en-US" b="1" dirty="0" smtClean="0"/>
              <a:t>What goes off:</a:t>
            </a:r>
          </a:p>
          <a:p>
            <a:endParaRPr lang="en-US" b="1" dirty="0" smtClean="0"/>
          </a:p>
          <a:p>
            <a:r>
              <a:rPr lang="en-US" b="1" dirty="0" smtClean="0"/>
              <a:t>Other reminders: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284812" y="6210924"/>
            <a:ext cx="6355831" cy="26435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40698" y="6240904"/>
            <a:ext cx="3599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Run 5:</a:t>
            </a:r>
          </a:p>
          <a:p>
            <a:endParaRPr lang="en-US" b="1" dirty="0"/>
          </a:p>
          <a:p>
            <a:r>
              <a:rPr lang="en-US" b="1" dirty="0" smtClean="0"/>
              <a:t>Robot Position:</a:t>
            </a:r>
          </a:p>
          <a:p>
            <a:endParaRPr lang="en-US" b="1" dirty="0" smtClean="0"/>
          </a:p>
          <a:p>
            <a:r>
              <a:rPr lang="en-US" b="1" dirty="0" smtClean="0"/>
              <a:t>What goes on:</a:t>
            </a:r>
          </a:p>
          <a:p>
            <a:endParaRPr lang="en-US" b="1" dirty="0" smtClean="0"/>
          </a:p>
          <a:p>
            <a:r>
              <a:rPr lang="en-US" b="1" dirty="0" smtClean="0"/>
              <a:t>What goes off:</a:t>
            </a:r>
          </a:p>
          <a:p>
            <a:endParaRPr lang="en-US" b="1" dirty="0" smtClean="0"/>
          </a:p>
          <a:p>
            <a:r>
              <a:rPr lang="en-US" b="1" dirty="0" smtClean="0"/>
              <a:t>Other reminders: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4792" y="357908"/>
            <a:ext cx="2563319" cy="260046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4791" y="3300333"/>
            <a:ext cx="2563319" cy="260046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1136" y="6239049"/>
            <a:ext cx="2563319" cy="260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5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113</Words>
  <Application>Microsoft Macintosh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Sanjay Seshan</dc:creator>
  <cp:lastModifiedBy>Sanjay Seshan</cp:lastModifiedBy>
  <cp:revision>3</cp:revision>
  <dcterms:created xsi:type="dcterms:W3CDTF">2017-08-27T01:08:25Z</dcterms:created>
  <dcterms:modified xsi:type="dcterms:W3CDTF">2017-08-27T01:22:07Z</dcterms:modified>
</cp:coreProperties>
</file>