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9" r:id="rId1"/>
  </p:sldMasterIdLst>
  <p:notesMasterIdLst>
    <p:notesMasterId r:id="rId9"/>
  </p:notesMasterIdLst>
  <p:sldIdLst>
    <p:sldId id="256" r:id="rId2"/>
    <p:sldId id="257" r:id="rId3"/>
    <p:sldId id="264" r:id="rId4"/>
    <p:sldId id="271" r:id="rId5"/>
    <p:sldId id="266" r:id="rId6"/>
    <p:sldId id="268" r:id="rId7"/>
    <p:sldId id="25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CF39"/>
    <a:srgbClr val="652C90"/>
    <a:srgbClr val="034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1"/>
  </p:normalViewPr>
  <p:slideViewPr>
    <p:cSldViewPr snapToGrid="0" snapToObjects="1">
      <p:cViewPr>
        <p:scale>
          <a:sx n="104" d="100"/>
          <a:sy n="104" d="100"/>
        </p:scale>
        <p:origin x="1496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B6F632-F1B1-1C40-9B7E-E924F13ACCE4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365FCF05-BF2E-F649-A9E5-08C5809E2068}">
      <dgm:prSet phldrT="[Text]"/>
      <dgm:spPr/>
      <dgm:t>
        <a:bodyPr/>
        <a:lstStyle/>
        <a:p>
          <a:r>
            <a:rPr lang="en-US" dirty="0" smtClean="0"/>
            <a:t>Identify a Problem</a:t>
          </a:r>
          <a:endParaRPr lang="en-US" dirty="0"/>
        </a:p>
      </dgm:t>
    </dgm:pt>
    <dgm:pt modelId="{806F6E9A-3B31-494C-BDA0-3294E2C5F0A2}" type="parTrans" cxnId="{E1AB02C3-59FC-7C4E-9505-A2969E0F152C}">
      <dgm:prSet/>
      <dgm:spPr/>
      <dgm:t>
        <a:bodyPr/>
        <a:lstStyle/>
        <a:p>
          <a:endParaRPr lang="en-US"/>
        </a:p>
      </dgm:t>
    </dgm:pt>
    <dgm:pt modelId="{EADD0DA2-48EE-7D42-B3F2-0333E95FF70C}" type="sibTrans" cxnId="{E1AB02C3-59FC-7C4E-9505-A2969E0F152C}">
      <dgm:prSet/>
      <dgm:spPr/>
      <dgm:t>
        <a:bodyPr/>
        <a:lstStyle/>
        <a:p>
          <a:endParaRPr lang="en-US"/>
        </a:p>
      </dgm:t>
    </dgm:pt>
    <dgm:pt modelId="{97316021-EE26-7545-AFE7-67A2107928CC}">
      <dgm:prSet phldrT="[Text]"/>
      <dgm:spPr/>
      <dgm:t>
        <a:bodyPr/>
        <a:lstStyle/>
        <a:p>
          <a:r>
            <a:rPr lang="en-US" dirty="0"/>
            <a:t>Background Research</a:t>
          </a:r>
        </a:p>
      </dgm:t>
    </dgm:pt>
    <dgm:pt modelId="{7DB097B5-4EFD-914D-8B5D-703077E6C9C8}" type="parTrans" cxnId="{0B250251-225F-6E48-AA2F-4786E379CD5F}">
      <dgm:prSet/>
      <dgm:spPr/>
      <dgm:t>
        <a:bodyPr/>
        <a:lstStyle/>
        <a:p>
          <a:endParaRPr lang="en-US"/>
        </a:p>
      </dgm:t>
    </dgm:pt>
    <dgm:pt modelId="{EC8A0F05-2C46-5844-879D-88265F866528}" type="sibTrans" cxnId="{0B250251-225F-6E48-AA2F-4786E379CD5F}">
      <dgm:prSet/>
      <dgm:spPr/>
      <dgm:t>
        <a:bodyPr/>
        <a:lstStyle/>
        <a:p>
          <a:endParaRPr lang="en-US"/>
        </a:p>
      </dgm:t>
    </dgm:pt>
    <dgm:pt modelId="{767759F5-606D-9444-8B79-C153311B8DB2}">
      <dgm:prSet phldrT="[Text]"/>
      <dgm:spPr/>
      <dgm:t>
        <a:bodyPr/>
        <a:lstStyle/>
        <a:p>
          <a:r>
            <a:rPr lang="en-US" dirty="0"/>
            <a:t>Innovative Solution</a:t>
          </a:r>
        </a:p>
      </dgm:t>
    </dgm:pt>
    <dgm:pt modelId="{7FA3EB3F-B678-BF41-83CC-7495E2F96487}" type="parTrans" cxnId="{69CD7B3A-8B77-544C-A572-EC54F2FE4FEB}">
      <dgm:prSet/>
      <dgm:spPr/>
      <dgm:t>
        <a:bodyPr/>
        <a:lstStyle/>
        <a:p>
          <a:endParaRPr lang="en-US"/>
        </a:p>
      </dgm:t>
    </dgm:pt>
    <dgm:pt modelId="{A8B2C999-40B7-8A41-8055-057FF1DB3763}" type="sibTrans" cxnId="{69CD7B3A-8B77-544C-A572-EC54F2FE4FEB}">
      <dgm:prSet/>
      <dgm:spPr/>
      <dgm:t>
        <a:bodyPr/>
        <a:lstStyle/>
        <a:p>
          <a:endParaRPr lang="en-US"/>
        </a:p>
      </dgm:t>
    </dgm:pt>
    <dgm:pt modelId="{723DC229-3B41-9A4A-A581-3ECA2096E9F2}">
      <dgm:prSet phldrT="[Text]"/>
      <dgm:spPr/>
      <dgm:t>
        <a:bodyPr/>
        <a:lstStyle/>
        <a:p>
          <a:r>
            <a:rPr lang="en-US" dirty="0" smtClean="0"/>
            <a:t>Test Idea</a:t>
          </a:r>
          <a:endParaRPr lang="en-US" dirty="0"/>
        </a:p>
      </dgm:t>
    </dgm:pt>
    <dgm:pt modelId="{FA502FA6-660C-E746-9EF8-3D3A191D9C04}" type="parTrans" cxnId="{AF86B0A0-E1BC-4E49-8AA6-39486D553F5D}">
      <dgm:prSet/>
      <dgm:spPr/>
      <dgm:t>
        <a:bodyPr/>
        <a:lstStyle/>
        <a:p>
          <a:endParaRPr lang="en-US"/>
        </a:p>
      </dgm:t>
    </dgm:pt>
    <dgm:pt modelId="{588299B1-0372-BF48-8E91-1A9B23C55B4F}" type="sibTrans" cxnId="{AF86B0A0-E1BC-4E49-8AA6-39486D553F5D}">
      <dgm:prSet/>
      <dgm:spPr/>
      <dgm:t>
        <a:bodyPr/>
        <a:lstStyle/>
        <a:p>
          <a:endParaRPr lang="en-US"/>
        </a:p>
      </dgm:t>
    </dgm:pt>
    <dgm:pt modelId="{5CF70290-B0E6-7840-BBD7-344E4729953C}">
      <dgm:prSet phldrT="[Text]"/>
      <dgm:spPr/>
      <dgm:t>
        <a:bodyPr/>
        <a:lstStyle/>
        <a:p>
          <a:r>
            <a:rPr lang="en-US" dirty="0"/>
            <a:t>Sharing/</a:t>
          </a:r>
        </a:p>
        <a:p>
          <a:r>
            <a:rPr lang="en-US" dirty="0"/>
            <a:t>Presentation</a:t>
          </a:r>
        </a:p>
      </dgm:t>
    </dgm:pt>
    <dgm:pt modelId="{99DD6D96-DAE5-DF43-BF7A-893D3ADC8367}" type="parTrans" cxnId="{FFB891D4-40C8-6E40-8DA9-4B7B7AE58DE3}">
      <dgm:prSet/>
      <dgm:spPr/>
      <dgm:t>
        <a:bodyPr/>
        <a:lstStyle/>
        <a:p>
          <a:endParaRPr lang="en-US"/>
        </a:p>
      </dgm:t>
    </dgm:pt>
    <dgm:pt modelId="{616E98B3-C9F5-CB44-9A08-AB5590FB0E70}" type="sibTrans" cxnId="{FFB891D4-40C8-6E40-8DA9-4B7B7AE58DE3}">
      <dgm:prSet/>
      <dgm:spPr/>
      <dgm:t>
        <a:bodyPr/>
        <a:lstStyle/>
        <a:p>
          <a:endParaRPr lang="en-US"/>
        </a:p>
      </dgm:t>
    </dgm:pt>
    <dgm:pt modelId="{BA3D9BEE-60A3-9243-9B69-D8FA7A82FEDE}" type="pres">
      <dgm:prSet presAssocID="{EDB6F632-F1B1-1C40-9B7E-E924F13ACCE4}" presName="Name0" presStyleCnt="0">
        <dgm:presLayoutVars>
          <dgm:dir/>
          <dgm:resizeHandles val="exact"/>
        </dgm:presLayoutVars>
      </dgm:prSet>
      <dgm:spPr/>
    </dgm:pt>
    <dgm:pt modelId="{6AE7477B-0E18-2B4F-B5F6-69A51E611C8A}" type="pres">
      <dgm:prSet presAssocID="{365FCF05-BF2E-F649-A9E5-08C5809E206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D06A4C-859B-2047-96DA-FFFECCB64EDC}" type="pres">
      <dgm:prSet presAssocID="{EADD0DA2-48EE-7D42-B3F2-0333E95FF70C}" presName="sibTrans" presStyleLbl="sibTrans2D1" presStyleIdx="0" presStyleCnt="4"/>
      <dgm:spPr/>
      <dgm:t>
        <a:bodyPr/>
        <a:lstStyle/>
        <a:p>
          <a:endParaRPr lang="en-US"/>
        </a:p>
      </dgm:t>
    </dgm:pt>
    <dgm:pt modelId="{F42D4D89-AF93-644E-92CE-FCA3EF700758}" type="pres">
      <dgm:prSet presAssocID="{EADD0DA2-48EE-7D42-B3F2-0333E95FF70C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FEC0844-5586-AB40-8846-FF57B1F41B3F}" type="pres">
      <dgm:prSet presAssocID="{97316021-EE26-7545-AFE7-67A2107928C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7C7D9-8F92-8C4C-8CEC-165C3F12672C}" type="pres">
      <dgm:prSet presAssocID="{EC8A0F05-2C46-5844-879D-88265F866528}" presName="sibTrans" presStyleLbl="sibTrans2D1" presStyleIdx="1" presStyleCnt="4"/>
      <dgm:spPr/>
      <dgm:t>
        <a:bodyPr/>
        <a:lstStyle/>
        <a:p>
          <a:endParaRPr lang="en-US"/>
        </a:p>
      </dgm:t>
    </dgm:pt>
    <dgm:pt modelId="{A3073499-DEDF-FD42-9427-A0C9D44BECC3}" type="pres">
      <dgm:prSet presAssocID="{EC8A0F05-2C46-5844-879D-88265F866528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0B02C6D9-7CED-6446-A834-B5B10FC53512}" type="pres">
      <dgm:prSet presAssocID="{767759F5-606D-9444-8B79-C153311B8D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6DF598-3868-4E43-A440-67C235EE66A5}" type="pres">
      <dgm:prSet presAssocID="{A8B2C999-40B7-8A41-8055-057FF1DB376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3471ECB-E77C-644F-A133-4360585F39C9}" type="pres">
      <dgm:prSet presAssocID="{A8B2C999-40B7-8A41-8055-057FF1DB376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8CD4AC1-8E59-1B45-982E-28389114F62F}" type="pres">
      <dgm:prSet presAssocID="{723DC229-3B41-9A4A-A581-3ECA2096E9F2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C905CF-A235-3149-9CEF-DBCF69A73166}" type="pres">
      <dgm:prSet presAssocID="{588299B1-0372-BF48-8E91-1A9B23C55B4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90BDE101-8BD0-694B-BC29-D48EF6D1D865}" type="pres">
      <dgm:prSet presAssocID="{588299B1-0372-BF48-8E91-1A9B23C55B4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C9763C1C-B465-A246-9F40-37879A5E66DE}" type="pres">
      <dgm:prSet presAssocID="{5CF70290-B0E6-7840-BBD7-344E4729953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E1A6E0-71FD-0844-B2F6-A3AEBDDA6A27}" type="presOf" srcId="{97316021-EE26-7545-AFE7-67A2107928CC}" destId="{5FEC0844-5586-AB40-8846-FF57B1F41B3F}" srcOrd="0" destOrd="0" presId="urn:microsoft.com/office/officeart/2005/8/layout/process1"/>
    <dgm:cxn modelId="{E85604B2-C331-4A41-B221-178C8CFAECC8}" type="presOf" srcId="{EADD0DA2-48EE-7D42-B3F2-0333E95FF70C}" destId="{F42D4D89-AF93-644E-92CE-FCA3EF700758}" srcOrd="1" destOrd="0" presId="urn:microsoft.com/office/officeart/2005/8/layout/process1"/>
    <dgm:cxn modelId="{E3C080F9-535B-D442-82EA-080B81256E73}" type="presOf" srcId="{EADD0DA2-48EE-7D42-B3F2-0333E95FF70C}" destId="{FFD06A4C-859B-2047-96DA-FFFECCB64EDC}" srcOrd="0" destOrd="0" presId="urn:microsoft.com/office/officeart/2005/8/layout/process1"/>
    <dgm:cxn modelId="{E25A7A96-E3D9-4243-A23F-02415EBD7E23}" type="presOf" srcId="{A8B2C999-40B7-8A41-8055-057FF1DB3763}" destId="{C3471ECB-E77C-644F-A133-4360585F39C9}" srcOrd="1" destOrd="0" presId="urn:microsoft.com/office/officeart/2005/8/layout/process1"/>
    <dgm:cxn modelId="{FFB891D4-40C8-6E40-8DA9-4B7B7AE58DE3}" srcId="{EDB6F632-F1B1-1C40-9B7E-E924F13ACCE4}" destId="{5CF70290-B0E6-7840-BBD7-344E4729953C}" srcOrd="4" destOrd="0" parTransId="{99DD6D96-DAE5-DF43-BF7A-893D3ADC8367}" sibTransId="{616E98B3-C9F5-CB44-9A08-AB5590FB0E70}"/>
    <dgm:cxn modelId="{9192C178-15B2-9F48-8BB9-D6702CFD9AED}" type="presOf" srcId="{5CF70290-B0E6-7840-BBD7-344E4729953C}" destId="{C9763C1C-B465-A246-9F40-37879A5E66DE}" srcOrd="0" destOrd="0" presId="urn:microsoft.com/office/officeart/2005/8/layout/process1"/>
    <dgm:cxn modelId="{F852CE6D-FEEE-8741-AEFF-18D5DDA7CC99}" type="presOf" srcId="{EC8A0F05-2C46-5844-879D-88265F866528}" destId="{A3073499-DEDF-FD42-9427-A0C9D44BECC3}" srcOrd="1" destOrd="0" presId="urn:microsoft.com/office/officeart/2005/8/layout/process1"/>
    <dgm:cxn modelId="{E4616F32-E801-BB4A-A660-DBA87BB3BCF6}" type="presOf" srcId="{A8B2C999-40B7-8A41-8055-057FF1DB3763}" destId="{636DF598-3868-4E43-A440-67C235EE66A5}" srcOrd="0" destOrd="0" presId="urn:microsoft.com/office/officeart/2005/8/layout/process1"/>
    <dgm:cxn modelId="{69CD7B3A-8B77-544C-A572-EC54F2FE4FEB}" srcId="{EDB6F632-F1B1-1C40-9B7E-E924F13ACCE4}" destId="{767759F5-606D-9444-8B79-C153311B8DB2}" srcOrd="2" destOrd="0" parTransId="{7FA3EB3F-B678-BF41-83CC-7495E2F96487}" sibTransId="{A8B2C999-40B7-8A41-8055-057FF1DB3763}"/>
    <dgm:cxn modelId="{09C7DBAA-A4B4-634B-B3F3-7C47C4B0CD53}" type="presOf" srcId="{365FCF05-BF2E-F649-A9E5-08C5809E2068}" destId="{6AE7477B-0E18-2B4F-B5F6-69A51E611C8A}" srcOrd="0" destOrd="0" presId="urn:microsoft.com/office/officeart/2005/8/layout/process1"/>
    <dgm:cxn modelId="{8E485710-3F88-CD41-B97D-492229178EE8}" type="presOf" srcId="{588299B1-0372-BF48-8E91-1A9B23C55B4F}" destId="{90BDE101-8BD0-694B-BC29-D48EF6D1D865}" srcOrd="1" destOrd="0" presId="urn:microsoft.com/office/officeart/2005/8/layout/process1"/>
    <dgm:cxn modelId="{C46B5AA4-8151-AA40-B33E-ADD7EADD7914}" type="presOf" srcId="{767759F5-606D-9444-8B79-C153311B8DB2}" destId="{0B02C6D9-7CED-6446-A834-B5B10FC53512}" srcOrd="0" destOrd="0" presId="urn:microsoft.com/office/officeart/2005/8/layout/process1"/>
    <dgm:cxn modelId="{0B250251-225F-6E48-AA2F-4786E379CD5F}" srcId="{EDB6F632-F1B1-1C40-9B7E-E924F13ACCE4}" destId="{97316021-EE26-7545-AFE7-67A2107928CC}" srcOrd="1" destOrd="0" parTransId="{7DB097B5-4EFD-914D-8B5D-703077E6C9C8}" sibTransId="{EC8A0F05-2C46-5844-879D-88265F866528}"/>
    <dgm:cxn modelId="{C6FD8562-4344-D74B-BA0B-1EFA4754A98C}" type="presOf" srcId="{EDB6F632-F1B1-1C40-9B7E-E924F13ACCE4}" destId="{BA3D9BEE-60A3-9243-9B69-D8FA7A82FEDE}" srcOrd="0" destOrd="0" presId="urn:microsoft.com/office/officeart/2005/8/layout/process1"/>
    <dgm:cxn modelId="{5957953C-A4BE-654D-AC2B-69B41F90F988}" type="presOf" srcId="{723DC229-3B41-9A4A-A581-3ECA2096E9F2}" destId="{A8CD4AC1-8E59-1B45-982E-28389114F62F}" srcOrd="0" destOrd="0" presId="urn:microsoft.com/office/officeart/2005/8/layout/process1"/>
    <dgm:cxn modelId="{3638B7CF-7AD1-E44B-9C50-45602A39070A}" type="presOf" srcId="{588299B1-0372-BF48-8E91-1A9B23C55B4F}" destId="{46C905CF-A235-3149-9CEF-DBCF69A73166}" srcOrd="0" destOrd="0" presId="urn:microsoft.com/office/officeart/2005/8/layout/process1"/>
    <dgm:cxn modelId="{8EFFF590-9055-164C-BA39-C802AA2E3ACD}" type="presOf" srcId="{EC8A0F05-2C46-5844-879D-88265F866528}" destId="{C997C7D9-8F92-8C4C-8CEC-165C3F12672C}" srcOrd="0" destOrd="0" presId="urn:microsoft.com/office/officeart/2005/8/layout/process1"/>
    <dgm:cxn modelId="{AF86B0A0-E1BC-4E49-8AA6-39486D553F5D}" srcId="{EDB6F632-F1B1-1C40-9B7E-E924F13ACCE4}" destId="{723DC229-3B41-9A4A-A581-3ECA2096E9F2}" srcOrd="3" destOrd="0" parTransId="{FA502FA6-660C-E746-9EF8-3D3A191D9C04}" sibTransId="{588299B1-0372-BF48-8E91-1A9B23C55B4F}"/>
    <dgm:cxn modelId="{E1AB02C3-59FC-7C4E-9505-A2969E0F152C}" srcId="{EDB6F632-F1B1-1C40-9B7E-E924F13ACCE4}" destId="{365FCF05-BF2E-F649-A9E5-08C5809E2068}" srcOrd="0" destOrd="0" parTransId="{806F6E9A-3B31-494C-BDA0-3294E2C5F0A2}" sibTransId="{EADD0DA2-48EE-7D42-B3F2-0333E95FF70C}"/>
    <dgm:cxn modelId="{10A4FF4E-C4FE-1946-B845-C8E957B1C1F9}" type="presParOf" srcId="{BA3D9BEE-60A3-9243-9B69-D8FA7A82FEDE}" destId="{6AE7477B-0E18-2B4F-B5F6-69A51E611C8A}" srcOrd="0" destOrd="0" presId="urn:microsoft.com/office/officeart/2005/8/layout/process1"/>
    <dgm:cxn modelId="{2FFEE7A9-1F9B-2F45-9876-DB124C87A076}" type="presParOf" srcId="{BA3D9BEE-60A3-9243-9B69-D8FA7A82FEDE}" destId="{FFD06A4C-859B-2047-96DA-FFFECCB64EDC}" srcOrd="1" destOrd="0" presId="urn:microsoft.com/office/officeart/2005/8/layout/process1"/>
    <dgm:cxn modelId="{BC606C86-DB8B-7642-B63A-055B83337E7C}" type="presParOf" srcId="{FFD06A4C-859B-2047-96DA-FFFECCB64EDC}" destId="{F42D4D89-AF93-644E-92CE-FCA3EF700758}" srcOrd="0" destOrd="0" presId="urn:microsoft.com/office/officeart/2005/8/layout/process1"/>
    <dgm:cxn modelId="{DF7D487D-8115-C742-92F4-157D9E7DE8BA}" type="presParOf" srcId="{BA3D9BEE-60A3-9243-9B69-D8FA7A82FEDE}" destId="{5FEC0844-5586-AB40-8846-FF57B1F41B3F}" srcOrd="2" destOrd="0" presId="urn:microsoft.com/office/officeart/2005/8/layout/process1"/>
    <dgm:cxn modelId="{4118D54F-EB4D-B244-923B-C916CC8FCFBD}" type="presParOf" srcId="{BA3D9BEE-60A3-9243-9B69-D8FA7A82FEDE}" destId="{C997C7D9-8F92-8C4C-8CEC-165C3F12672C}" srcOrd="3" destOrd="0" presId="urn:microsoft.com/office/officeart/2005/8/layout/process1"/>
    <dgm:cxn modelId="{BDF5B463-FA53-D845-852D-E8B356AF8F91}" type="presParOf" srcId="{C997C7D9-8F92-8C4C-8CEC-165C3F12672C}" destId="{A3073499-DEDF-FD42-9427-A0C9D44BECC3}" srcOrd="0" destOrd="0" presId="urn:microsoft.com/office/officeart/2005/8/layout/process1"/>
    <dgm:cxn modelId="{C89BD45A-A9E0-DD4D-A4EA-98ED056DB84F}" type="presParOf" srcId="{BA3D9BEE-60A3-9243-9B69-D8FA7A82FEDE}" destId="{0B02C6D9-7CED-6446-A834-B5B10FC53512}" srcOrd="4" destOrd="0" presId="urn:microsoft.com/office/officeart/2005/8/layout/process1"/>
    <dgm:cxn modelId="{59F8C226-FC7D-C740-B92B-9863095C9841}" type="presParOf" srcId="{BA3D9BEE-60A3-9243-9B69-D8FA7A82FEDE}" destId="{636DF598-3868-4E43-A440-67C235EE66A5}" srcOrd="5" destOrd="0" presId="urn:microsoft.com/office/officeart/2005/8/layout/process1"/>
    <dgm:cxn modelId="{FC60A386-CF19-1C43-9730-4385549D0976}" type="presParOf" srcId="{636DF598-3868-4E43-A440-67C235EE66A5}" destId="{C3471ECB-E77C-644F-A133-4360585F39C9}" srcOrd="0" destOrd="0" presId="urn:microsoft.com/office/officeart/2005/8/layout/process1"/>
    <dgm:cxn modelId="{3FE9A0DF-6D5D-4B4B-80EA-AD320131704B}" type="presParOf" srcId="{BA3D9BEE-60A3-9243-9B69-D8FA7A82FEDE}" destId="{A8CD4AC1-8E59-1B45-982E-28389114F62F}" srcOrd="6" destOrd="0" presId="urn:microsoft.com/office/officeart/2005/8/layout/process1"/>
    <dgm:cxn modelId="{B0B75DB1-1A6E-A846-9243-25B0C8564DB8}" type="presParOf" srcId="{BA3D9BEE-60A3-9243-9B69-D8FA7A82FEDE}" destId="{46C905CF-A235-3149-9CEF-DBCF69A73166}" srcOrd="7" destOrd="0" presId="urn:microsoft.com/office/officeart/2005/8/layout/process1"/>
    <dgm:cxn modelId="{269AA0BA-CD51-F24F-93F4-EE4DF8BC7E64}" type="presParOf" srcId="{46C905CF-A235-3149-9CEF-DBCF69A73166}" destId="{90BDE101-8BD0-694B-BC29-D48EF6D1D865}" srcOrd="0" destOrd="0" presId="urn:microsoft.com/office/officeart/2005/8/layout/process1"/>
    <dgm:cxn modelId="{8164A2F0-CBBE-884B-93B4-FE341884EEC1}" type="presParOf" srcId="{BA3D9BEE-60A3-9243-9B69-D8FA7A82FEDE}" destId="{C9763C1C-B465-A246-9F40-37879A5E66D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7477B-0E18-2B4F-B5F6-69A51E611C8A}">
      <dsp:nvSpPr>
        <dsp:cNvPr id="0" name=""/>
        <dsp:cNvSpPr/>
      </dsp:nvSpPr>
      <dsp:spPr>
        <a:xfrm>
          <a:off x="4250" y="502148"/>
          <a:ext cx="1317726" cy="79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Identify a Problem</a:t>
          </a:r>
          <a:endParaRPr lang="en-US" sz="1700" kern="1200" dirty="0"/>
        </a:p>
      </dsp:txBody>
      <dsp:txXfrm>
        <a:off x="27407" y="525305"/>
        <a:ext cx="1271412" cy="744322"/>
      </dsp:txXfrm>
    </dsp:sp>
    <dsp:sp modelId="{FFD06A4C-859B-2047-96DA-FFFECCB64EDC}">
      <dsp:nvSpPr>
        <dsp:cNvPr id="0" name=""/>
        <dsp:cNvSpPr/>
      </dsp:nvSpPr>
      <dsp:spPr>
        <a:xfrm>
          <a:off x="1453750" y="734068"/>
          <a:ext cx="279358" cy="3267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453750" y="799427"/>
        <a:ext cx="195551" cy="196078"/>
      </dsp:txXfrm>
    </dsp:sp>
    <dsp:sp modelId="{5FEC0844-5586-AB40-8846-FF57B1F41B3F}">
      <dsp:nvSpPr>
        <dsp:cNvPr id="0" name=""/>
        <dsp:cNvSpPr/>
      </dsp:nvSpPr>
      <dsp:spPr>
        <a:xfrm>
          <a:off x="1849068" y="502148"/>
          <a:ext cx="1317726" cy="79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Background Research</a:t>
          </a:r>
        </a:p>
      </dsp:txBody>
      <dsp:txXfrm>
        <a:off x="1872225" y="525305"/>
        <a:ext cx="1271412" cy="744322"/>
      </dsp:txXfrm>
    </dsp:sp>
    <dsp:sp modelId="{C997C7D9-8F92-8C4C-8CEC-165C3F12672C}">
      <dsp:nvSpPr>
        <dsp:cNvPr id="0" name=""/>
        <dsp:cNvSpPr/>
      </dsp:nvSpPr>
      <dsp:spPr>
        <a:xfrm>
          <a:off x="3298567" y="734068"/>
          <a:ext cx="279358" cy="3267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298567" y="799427"/>
        <a:ext cx="195551" cy="196078"/>
      </dsp:txXfrm>
    </dsp:sp>
    <dsp:sp modelId="{0B02C6D9-7CED-6446-A834-B5B10FC53512}">
      <dsp:nvSpPr>
        <dsp:cNvPr id="0" name=""/>
        <dsp:cNvSpPr/>
      </dsp:nvSpPr>
      <dsp:spPr>
        <a:xfrm>
          <a:off x="3693885" y="502148"/>
          <a:ext cx="1317726" cy="79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Innovative Solution</a:t>
          </a:r>
        </a:p>
      </dsp:txBody>
      <dsp:txXfrm>
        <a:off x="3717042" y="525305"/>
        <a:ext cx="1271412" cy="744322"/>
      </dsp:txXfrm>
    </dsp:sp>
    <dsp:sp modelId="{636DF598-3868-4E43-A440-67C235EE66A5}">
      <dsp:nvSpPr>
        <dsp:cNvPr id="0" name=""/>
        <dsp:cNvSpPr/>
      </dsp:nvSpPr>
      <dsp:spPr>
        <a:xfrm>
          <a:off x="5143385" y="734068"/>
          <a:ext cx="279358" cy="3267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143385" y="799427"/>
        <a:ext cx="195551" cy="196078"/>
      </dsp:txXfrm>
    </dsp:sp>
    <dsp:sp modelId="{A8CD4AC1-8E59-1B45-982E-28389114F62F}">
      <dsp:nvSpPr>
        <dsp:cNvPr id="0" name=""/>
        <dsp:cNvSpPr/>
      </dsp:nvSpPr>
      <dsp:spPr>
        <a:xfrm>
          <a:off x="5538703" y="502148"/>
          <a:ext cx="1317726" cy="79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Test Idea</a:t>
          </a:r>
          <a:endParaRPr lang="en-US" sz="1700" kern="1200" dirty="0"/>
        </a:p>
      </dsp:txBody>
      <dsp:txXfrm>
        <a:off x="5561860" y="525305"/>
        <a:ext cx="1271412" cy="744322"/>
      </dsp:txXfrm>
    </dsp:sp>
    <dsp:sp modelId="{46C905CF-A235-3149-9CEF-DBCF69A73166}">
      <dsp:nvSpPr>
        <dsp:cNvPr id="0" name=""/>
        <dsp:cNvSpPr/>
      </dsp:nvSpPr>
      <dsp:spPr>
        <a:xfrm>
          <a:off x="6988202" y="734068"/>
          <a:ext cx="279358" cy="3267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988202" y="799427"/>
        <a:ext cx="195551" cy="196078"/>
      </dsp:txXfrm>
    </dsp:sp>
    <dsp:sp modelId="{C9763C1C-B465-A246-9F40-37879A5E66DE}">
      <dsp:nvSpPr>
        <dsp:cNvPr id="0" name=""/>
        <dsp:cNvSpPr/>
      </dsp:nvSpPr>
      <dsp:spPr>
        <a:xfrm>
          <a:off x="7383520" y="502148"/>
          <a:ext cx="1317726" cy="79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Sharing/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Presentation</a:t>
          </a:r>
        </a:p>
      </dsp:txBody>
      <dsp:txXfrm>
        <a:off x="7406677" y="525305"/>
        <a:ext cx="1271412" cy="744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B980B-A051-5042-A199-B77431CF73D3}" type="datetimeFigureOut">
              <a:rPr lang="en-US" smtClean="0"/>
              <a:t>9/27/17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EE19-6760-F547-8467-920A15216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9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EE19-6760-F547-8467-920A152162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1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0405A-C828-A846-81DA-BAF767097F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2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034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652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325" y="3297658"/>
            <a:ext cx="8017477" cy="911046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8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6551" y="4446449"/>
            <a:ext cx="7543800" cy="488911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6CF52-0925-2547-8DD1-56062ED378CC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-2358" y="6272819"/>
            <a:ext cx="9141619" cy="64008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2" y="348450"/>
            <a:ext cx="8371059" cy="284616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 userDrawn="1"/>
        </p:nvSpPr>
        <p:spPr>
          <a:xfrm>
            <a:off x="905744" y="5680860"/>
            <a:ext cx="7543800" cy="488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RESEARCH PROJECT LESSONS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BCBB-5BD5-6147-8DD8-37FC601A81B4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33D87-13ED-BA40-9CD5-F9989081E091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2D5AC-688C-954B-B5EC-73EEE42FB103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034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rgbClr val="652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F537-2B83-E04E-AF06-D2C31CAF4630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2381" y="6270965"/>
            <a:ext cx="9141619" cy="64008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1083" y="286604"/>
            <a:ext cx="8541834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083" y="1845734"/>
            <a:ext cx="4225197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39" y="1845736"/>
            <a:ext cx="4179477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6A73-74E9-5F41-A0C6-B5BD56A03507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49150-E4DA-974B-868F-BECC03669E6B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B36C1-5310-E048-9F71-4AD35E4ECB0E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9E129-F47D-AB47-B2E5-49EDD32BA4D8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4E0D22B-CB3C-484F-9BD2-5A3DD0134A39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79328-D90E-D348-BAF2-E30E4AEA0469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rgbClr val="034A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rgbClr val="652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739" y="286604"/>
            <a:ext cx="8681543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739" y="1845734"/>
            <a:ext cx="8681544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335AD2-DA9E-B347-B26E-4A9D4805EE7F}" type="datetime1">
              <a:rPr lang="en-US" smtClean="0"/>
              <a:t>9/27/17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-1" y="6273337"/>
            <a:ext cx="9144001" cy="65999"/>
          </a:xfrm>
          <a:prstGeom prst="rect">
            <a:avLst/>
          </a:prstGeom>
          <a:solidFill>
            <a:srgbClr val="24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7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Research Project Overview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Not the Droids YOU ARE LOOKING FOR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5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Not the Droids You Are Looking For is a 7</a:t>
            </a:r>
            <a:r>
              <a:rPr lang="en-US" baseline="30000" dirty="0" smtClean="0"/>
              <a:t>th</a:t>
            </a:r>
            <a:r>
              <a:rPr lang="en-US" dirty="0" smtClean="0"/>
              <a:t> year team from Pittsburgh, PA</a:t>
            </a:r>
          </a:p>
          <a:p>
            <a:pPr lvl="1"/>
            <a:r>
              <a:rPr lang="en-US" dirty="0" smtClean="0"/>
              <a:t>Our research project for Trash Trek was a Global Innovation Award semi-finalist project (Top 20 out of 29,0000 teams).</a:t>
            </a:r>
          </a:p>
          <a:p>
            <a:pPr lvl="1"/>
            <a:r>
              <a:rPr lang="en-US" dirty="0"/>
              <a:t>Our research project in Nature’s Fury won Innovative Solution </a:t>
            </a:r>
            <a:r>
              <a:rPr lang="en-US" dirty="0" smtClean="0"/>
              <a:t>at the FIRST LEGO League International </a:t>
            </a:r>
            <a:r>
              <a:rPr lang="en-US" dirty="0"/>
              <a:t>Open in Toronto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Our research project for World Class was EV3Lessons.com! ;-)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03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Research Project?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group research project related to the year’s theme</a:t>
            </a:r>
          </a:p>
          <a:p>
            <a:r>
              <a:rPr lang="en-US" dirty="0" smtClean="0"/>
              <a:t>Come up with an innovative solution to a real-world problem</a:t>
            </a:r>
          </a:p>
          <a:p>
            <a:endParaRPr lang="en-US" dirty="0"/>
          </a:p>
          <a:p>
            <a:r>
              <a:rPr lang="en-US" b="1" u="sng" dirty="0" smtClean="0"/>
              <a:t>Themes:</a:t>
            </a:r>
          </a:p>
          <a:p>
            <a:pPr lvl="1"/>
            <a:r>
              <a:rPr lang="en-US" dirty="0" smtClean="0"/>
              <a:t>2011: Food Factor (food safety)</a:t>
            </a:r>
          </a:p>
          <a:p>
            <a:pPr lvl="1"/>
            <a:r>
              <a:rPr lang="en-US" dirty="0" smtClean="0"/>
              <a:t>2012: Senior Solutions (senior citizens)</a:t>
            </a:r>
          </a:p>
          <a:p>
            <a:pPr lvl="1"/>
            <a:r>
              <a:rPr lang="en-US" dirty="0" smtClean="0"/>
              <a:t>2013: Nature’s Fury (natural disasters)</a:t>
            </a:r>
          </a:p>
          <a:p>
            <a:pPr lvl="1"/>
            <a:r>
              <a:rPr lang="en-US" dirty="0" smtClean="0"/>
              <a:t>2014: World Class (education)</a:t>
            </a:r>
          </a:p>
          <a:p>
            <a:pPr lvl="1"/>
            <a:r>
              <a:rPr lang="en-US" dirty="0" smtClean="0"/>
              <a:t>2015: Trash Trek (garbage)</a:t>
            </a:r>
          </a:p>
          <a:p>
            <a:pPr lvl="1"/>
            <a:r>
              <a:rPr lang="en-US" dirty="0" smtClean="0"/>
              <a:t>2016: Animal Allies (animals)</a:t>
            </a:r>
          </a:p>
          <a:p>
            <a:pPr lvl="1"/>
            <a:r>
              <a:rPr lang="en-US" dirty="0" smtClean="0"/>
              <a:t>2017: Hydro Dynamics (water)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5A1AA-1C1C-1D42-A68A-D4A2E4B47F7A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47" y="4562125"/>
            <a:ext cx="1652196" cy="1126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647" y="2895599"/>
            <a:ext cx="1414921" cy="712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438" y="3708361"/>
            <a:ext cx="2203938" cy="106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2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Rubrics for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Placeholder 11" descr="Screen Clipping">
            <a:extLst>
              <a:ext uri="{FF2B5EF4-FFF2-40B4-BE49-F238E27FC236}">
                <a16:creationId xmlns="" xmlns:a16="http://schemas.microsoft.com/office/drawing/2014/main" id="{EA2E2E80-5185-4544-A19D-705E74525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82394" y="1977978"/>
            <a:ext cx="3125779" cy="4195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3">
            <a:extLst>
              <a:ext uri="{FF2B5EF4-FFF2-40B4-BE49-F238E27FC236}">
                <a16:creationId xmlns="" xmlns:a16="http://schemas.microsoft.com/office/drawing/2014/main" id="{149A7105-7A67-4E63-940D-D7761F3C1BA4}"/>
              </a:ext>
            </a:extLst>
          </p:cNvPr>
          <p:cNvSpPr txBox="1">
            <a:spLocks/>
          </p:cNvSpPr>
          <p:nvPr/>
        </p:nvSpPr>
        <p:spPr>
          <a:xfrm>
            <a:off x="4045902" y="2023494"/>
            <a:ext cx="4603827" cy="4190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buFont typeface="Wingdings" pitchFamily="2" charset="2"/>
              <a:buChar char="§"/>
            </a:pPr>
            <a:r>
              <a:rPr lang="en-US" b="1" u="sng" dirty="0" smtClean="0">
                <a:solidFill>
                  <a:schemeClr val="tx1"/>
                </a:solidFill>
              </a:rPr>
              <a:t>Research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 smtClean="0"/>
              <a:t>Identify a problem and analyze existing solutions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b="1" u="sng" dirty="0" smtClean="0">
                <a:solidFill>
                  <a:schemeClr val="tx1"/>
                </a:solidFill>
              </a:rPr>
              <a:t>Innovative Solution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Develop a solution to your problem and understand what it would take to implement this idea.</a:t>
            </a:r>
            <a:endParaRPr lang="en-US" b="1" u="sng" dirty="0" smtClean="0">
              <a:solidFill>
                <a:schemeClr val="tx1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b="1" u="sng" dirty="0" smtClean="0">
                <a:solidFill>
                  <a:schemeClr val="tx1"/>
                </a:solidFill>
              </a:rPr>
              <a:t>Presentation</a:t>
            </a:r>
          </a:p>
          <a:p>
            <a:pPr marL="565151" lvl="1">
              <a:buFont typeface="Wingdings" pitchFamily="2" charset="2"/>
              <a:buChar char="§"/>
            </a:pPr>
            <a:r>
              <a:rPr lang="en-US" dirty="0" smtClean="0"/>
              <a:t>Share your project with people/organizations </a:t>
            </a:r>
          </a:p>
          <a:p>
            <a:pPr marL="565151" lvl="1">
              <a:buFont typeface="Wingdings" pitchFamily="2" charset="2"/>
              <a:buChar char="§"/>
            </a:pPr>
            <a:r>
              <a:rPr lang="en-US" dirty="0" smtClean="0">
                <a:solidFill>
                  <a:schemeClr val="tx1"/>
                </a:solidFill>
              </a:rPr>
              <a:t>Create an effective presentation </a:t>
            </a:r>
            <a:r>
              <a:rPr lang="en-US" dirty="0" smtClean="0"/>
              <a:t>for judges</a:t>
            </a: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77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5A1AA-1C1C-1D42-A68A-D4A2E4B47F7A}" type="slidenum">
              <a:rPr lang="en-US" smtClean="0"/>
              <a:t>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1774" y="2222386"/>
            <a:ext cx="306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Research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6331" y="2222386"/>
            <a:ext cx="306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Innovative Solution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67565" y="2222386"/>
            <a:ext cx="1180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Sharing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080654960"/>
              </p:ext>
            </p:extLst>
          </p:nvPr>
        </p:nvGraphicFramePr>
        <p:xfrm>
          <a:off x="282621" y="2219448"/>
          <a:ext cx="8705498" cy="179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1774" y="4519617"/>
            <a:ext cx="815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 for lessons on each of these topics on EV3Lessons.com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3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2011: Food Factor (food safety)</a:t>
            </a:r>
          </a:p>
          <a:p>
            <a:pPr lvl="1"/>
            <a:r>
              <a:rPr lang="en-US" dirty="0" smtClean="0"/>
              <a:t>Detecting spoilt milk</a:t>
            </a:r>
          </a:p>
          <a:p>
            <a:r>
              <a:rPr lang="en-US" b="1" dirty="0" smtClean="0"/>
              <a:t>2012: Senior Solutions (senior citizens)</a:t>
            </a:r>
          </a:p>
          <a:p>
            <a:pPr lvl="1"/>
            <a:r>
              <a:rPr lang="en-US" dirty="0" smtClean="0"/>
              <a:t>Helping seniors remember where they left their </a:t>
            </a:r>
            <a:r>
              <a:rPr lang="en-US" dirty="0" err="1" smtClean="0"/>
              <a:t>pocessions</a:t>
            </a:r>
            <a:endParaRPr lang="en-US" dirty="0" smtClean="0"/>
          </a:p>
          <a:p>
            <a:r>
              <a:rPr lang="en-US" b="1" dirty="0" smtClean="0"/>
              <a:t>2013: Nature’s Fury (natural disasters)</a:t>
            </a:r>
          </a:p>
          <a:p>
            <a:pPr lvl="1"/>
            <a:r>
              <a:rPr lang="en-US" dirty="0" smtClean="0"/>
              <a:t>An early-warning ash detection system for airplanes</a:t>
            </a:r>
          </a:p>
          <a:p>
            <a:r>
              <a:rPr lang="en-US" b="1" dirty="0" smtClean="0"/>
              <a:t>2014: World Class (education)</a:t>
            </a:r>
          </a:p>
          <a:p>
            <a:pPr lvl="1"/>
            <a:r>
              <a:rPr lang="en-US" dirty="0" smtClean="0"/>
              <a:t>A better way to learn to program the EV3 (EV3Lessons.com)</a:t>
            </a:r>
          </a:p>
          <a:p>
            <a:r>
              <a:rPr lang="en-US" b="1" dirty="0" smtClean="0"/>
              <a:t>2015: Trash Trek (garbage)</a:t>
            </a:r>
          </a:p>
          <a:p>
            <a:pPr lvl="1"/>
            <a:r>
              <a:rPr lang="en-US" dirty="0" smtClean="0"/>
              <a:t>A more efficient way to recycle batteries (</a:t>
            </a:r>
            <a:r>
              <a:rPr lang="en-US" dirty="0" err="1" smtClean="0"/>
              <a:t>InvisiSort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2016: Animal Allies (animals)</a:t>
            </a:r>
          </a:p>
          <a:p>
            <a:pPr lvl="1"/>
            <a:r>
              <a:rPr lang="en-US" dirty="0" smtClean="0"/>
              <a:t>Bats getting killed by wind turbines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5A1AA-1C1C-1D42-A68A-D4A2E4B47F7A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2" y="1619661"/>
            <a:ext cx="2132623" cy="1570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94" y="3205910"/>
            <a:ext cx="1769500" cy="1561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7685" y="4939876"/>
            <a:ext cx="1896680" cy="11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7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lesson was written by Sanjay and Arvind Seshan</a:t>
            </a:r>
          </a:p>
          <a:p>
            <a:r>
              <a:rPr lang="en-US" dirty="0" smtClean="0"/>
              <a:t>More lessons available at www.ev3lessons.com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2017, EV3Lessons.com (Last Edit 8/18/2017)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11606" r="9183" b="11463"/>
          <a:stretch/>
        </p:blipFill>
        <p:spPr>
          <a:xfrm>
            <a:off x="847627" y="3458311"/>
            <a:ext cx="7451126" cy="18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0213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104</TotalTime>
  <Words>409</Words>
  <Application>Microsoft Macintosh PowerPoint</Application>
  <PresentationFormat>On-screen Show (4:3)</PresentationFormat>
  <Paragraphs>70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Calibri Light</vt:lpstr>
      <vt:lpstr>Wingdings</vt:lpstr>
      <vt:lpstr>Retrospect</vt:lpstr>
      <vt:lpstr>Research Project Overview</vt:lpstr>
      <vt:lpstr>About Us</vt:lpstr>
      <vt:lpstr>What is the Research Project?</vt:lpstr>
      <vt:lpstr>New Rubrics for 2017</vt:lpstr>
      <vt:lpstr>Project Process</vt:lpstr>
      <vt:lpstr>SAMPLE PROJECTS</vt:lpstr>
      <vt:lpstr>Credits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Seshan</dc:creator>
  <cp:lastModifiedBy>Sanjay Seshan</cp:lastModifiedBy>
  <cp:revision>21</cp:revision>
  <dcterms:created xsi:type="dcterms:W3CDTF">2017-08-13T17:46:18Z</dcterms:created>
  <dcterms:modified xsi:type="dcterms:W3CDTF">2017-09-27T12:31:15Z</dcterms:modified>
</cp:coreProperties>
</file>