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5" r:id="rId1"/>
    <p:sldMasterId id="2147483847" r:id="rId2"/>
  </p:sldMasterIdLst>
  <p:notesMasterIdLst>
    <p:notesMasterId r:id="rId10"/>
  </p:notesMasterIdLst>
  <p:handoutMasterIdLst>
    <p:handoutMasterId r:id="rId11"/>
  </p:handoutMasterIdLst>
  <p:sldIdLst>
    <p:sldId id="284" r:id="rId3"/>
    <p:sldId id="281" r:id="rId4"/>
    <p:sldId id="279" r:id="rId5"/>
    <p:sldId id="283" r:id="rId6"/>
    <p:sldId id="280" r:id="rId7"/>
    <p:sldId id="28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705"/>
    <p:restoredTop sz="94613"/>
  </p:normalViewPr>
  <p:slideViewPr>
    <p:cSldViewPr snapToGrid="0" snapToObjects="1">
      <p:cViewPr varScale="1">
        <p:scale>
          <a:sx n="115" d="100"/>
          <a:sy n="115" d="100"/>
        </p:scale>
        <p:origin x="44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B44E-40A3-0E46-B16A-9BF1250A248B}" type="datetimeFigureOut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1604-CF25-2840-A4A3-96CDE3604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57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D16C-2DB4-6642-BAD4-9ED973A087A0}" type="datetimeFigureOut">
              <a:rPr lang="en-US" smtClean="0"/>
              <a:t>7/19/16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F589-3978-3C45-966B-D7B7A71F2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41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73553" y="471740"/>
            <a:ext cx="4857665" cy="2001435"/>
          </a:xfrm>
          <a:ln>
            <a:noFill/>
          </a:ln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54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INTERMEDIATE PROGRAMMING LESSON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8051" y="3452894"/>
            <a:ext cx="6004883" cy="401411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11890-25CA-46F5-9F8C-9E79EBF4CE1C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2015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854305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 userDrawn="1"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TextBox 12"/>
          <p:cNvSpPr txBox="1"/>
          <p:nvPr userDrawn="1"/>
        </p:nvSpPr>
        <p:spPr>
          <a:xfrm>
            <a:off x="1481621" y="5931894"/>
            <a:ext cx="2391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By </a:t>
            </a:r>
            <a:r>
              <a:rPr lang="en-US"/>
              <a:t>Droids Robotics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036" y="4938756"/>
            <a:ext cx="1317585" cy="1260490"/>
          </a:xfrm>
          <a:prstGeom prst="rect">
            <a:avLst/>
          </a:prstGeom>
        </p:spPr>
      </p:pic>
      <p:pic>
        <p:nvPicPr>
          <p:cNvPr id="15" name="Picture 14" descr="EV3Lessons.com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2605" y="409394"/>
            <a:ext cx="3487140" cy="1295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103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2806-5D5F-4AFE-8E3A-30EC8BB4272B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2015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313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A8E37-E2BD-4CAE-B237-1EEED0ABFF10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2015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7970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96279" y="154094"/>
            <a:ext cx="3853207" cy="1870649"/>
          </a:xfrm>
          <a:ln>
            <a:noFill/>
          </a:ln>
        </p:spPr>
        <p:txBody>
          <a:bodyPr anchor="ctr">
            <a:normAutofit/>
          </a:bodyPr>
          <a:lstStyle>
            <a:lvl1pPr algn="l">
              <a:lnSpc>
                <a:spcPct val="85000"/>
              </a:lnSpc>
              <a:defRPr sz="4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INTERMEDIATE PROGRAMMING LESSON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8051" y="3452894"/>
            <a:ext cx="6004883" cy="401411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33E21-E101-4D73-B43E-E88E406318A3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2015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854305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TextBox 7"/>
          <p:cNvSpPr txBox="1"/>
          <p:nvPr/>
        </p:nvSpPr>
        <p:spPr>
          <a:xfrm>
            <a:off x="2363695" y="3959525"/>
            <a:ext cx="4373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By</a:t>
            </a:r>
            <a:r>
              <a:rPr lang="en-US" baseline="0" dirty="0">
                <a:latin typeface="+mj-lt"/>
              </a:rPr>
              <a:t> Sanjay and Arvind Seshan</a:t>
            </a:r>
            <a:endParaRPr lang="en-US" dirty="0">
              <a:latin typeface="+mj-lt"/>
            </a:endParaRPr>
          </a:p>
        </p:txBody>
      </p:sp>
      <p:pic>
        <p:nvPicPr>
          <p:cNvPr id="1026" name="Picture 2" descr="EV3Lessons.com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687" y="139554"/>
            <a:ext cx="5075507" cy="1885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 userDrawn="1"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19298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1B8B2-FE24-4934-A1D5-B0D2E5301B1C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2015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472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3C2F-EC1C-46CA-BECB-CFF1C49CD76C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2015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81655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27A6B-EFF2-41DA-9389-1DD4326B2EE4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2015 EV3Lessons.com, Last edit 7/06/2016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6180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67B4E-6008-4AC3-AE01-C0CC6493FE44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2015 EV3Lessons.com, Last edit 7/06/2016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572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4C136-C7FF-499B-A164-2D4C94D5780B}" type="datetime1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2015 EV3Lessons.com, Last edit 7/06/2016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0712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8EE4C-AF6A-44DC-9C1E-0CB7A12851C7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© 2015 EV3Lessons.com, Last edit 7/06/2016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1745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D5922F30-34E0-4C39-BC01-021BBB3779F5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© 2015 EV3Lessons.com, Last edit 7/06/2016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677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82AE-8167-4DFE-A047-E1FF61796F26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2015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1069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845A1-9DE0-45DA-AF74-AA448812466E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2015 EV3Lessons.com, Last edit 7/06/2016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390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8FE3-4A62-49E7-8F43-F6D0D08BEE13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2015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5790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0D17F-FAD0-4E89-B98C-767A4628FD6E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2015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686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8C3B8-CCBA-411E-9DB3-AACF68D92F7D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2015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5785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090BA-9AAD-4420-BFD9-12D0784F3BD8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2015 EV3Lessons.com, Last edit 7/06/2016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796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ABF42-B0A3-48A3-84D3-002A163D0068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2015 EV3Lessons.com, Last edit 7/06/2016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584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9C439-D066-4536-BF0E-4339595C20C0}" type="datetime1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2015 EV3Lessons.com, Last edit 7/06/2016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902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7BDB-31CB-4154-A354-1D8431D151E9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© 2015 EV3Lessons.com, Last edit 7/06/2016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438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CA72863B-BF54-4663-891A-0C7919FC7BCF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© 2015 EV3Lessons.com, Last edit 7/06/2016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458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738FF-D9A2-48EA-A9B8-AB69C391D273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2015 EV3Lessons.com, Last edit 7/06/2016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382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874" y="287088"/>
            <a:ext cx="8596812" cy="8740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874" y="1505616"/>
            <a:ext cx="8596811" cy="465452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B2A80F6-584C-43EF-BD30-4D3CC47ECCD6}" type="datetime1">
              <a:rPr lang="en-US" smtClean="0"/>
              <a:t>7/19/16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© 2015 EV3Lessons.com, Last edit 7/06/2016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27874" y="1335314"/>
            <a:ext cx="8596811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72782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874" y="287088"/>
            <a:ext cx="8596812" cy="8740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874" y="1505616"/>
            <a:ext cx="8596811" cy="465452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C00F0B2-6DC6-40C8-A51B-F3D7D06C3737}" type="datetime1">
              <a:rPr lang="en-US" smtClean="0"/>
              <a:t>7/19/16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© 2015 EV3Lessons.com, Last edit 7/06/2016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27874" y="1335314"/>
            <a:ext cx="8596811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52875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hyperlink" Target="http://creativecommons.org/licenses/by-nc-sa/4.0/" TargetMode="External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INTERMEDIATE PROGRAMMING LESSON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Calibrating Color sensors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711108" y="4592409"/>
            <a:ext cx="1700816" cy="105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192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Lesson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1) Learn why you need to calibrate your color sensors</a:t>
            </a:r>
          </a:p>
          <a:p>
            <a:r>
              <a:rPr lang="en-US" dirty="0"/>
              <a:t>2) Learn what calibration is</a:t>
            </a:r>
          </a:p>
          <a:p>
            <a:r>
              <a:rPr lang="en-US" dirty="0"/>
              <a:t>3) Learn how to calibrate your color sensors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2015 EV3Lessons.com, Last edit 7/06/2016</a:t>
            </a:r>
          </a:p>
        </p:txBody>
      </p:sp>
    </p:spTree>
    <p:extLst>
      <p:ext uri="{BB962C8B-B14F-4D97-AF65-F5344CB8AC3E}">
        <p14:creationId xmlns:p14="http://schemas.microsoft.com/office/powerpoint/2010/main" val="3940206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Calibrate?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use your EV3 Color Sensor in Light Sensor Mode (e.g., reflected light mode), you should calibrate it (not for Color Mode)</a:t>
            </a:r>
          </a:p>
          <a:p>
            <a:r>
              <a:rPr lang="en-US" dirty="0"/>
              <a:t>Calibration means “teaching” the sensor what is “Black” and what is “White”</a:t>
            </a:r>
          </a:p>
          <a:p>
            <a:pPr lvl="1"/>
            <a:r>
              <a:rPr lang="en-US" dirty="0"/>
              <a:t>This makes White read as 100 and Black read as 0</a:t>
            </a:r>
          </a:p>
          <a:p>
            <a:r>
              <a:rPr lang="en-US" dirty="0"/>
              <a:t>Run your Calibrate Program whenever light conditions change </a:t>
            </a:r>
          </a:p>
          <a:p>
            <a:r>
              <a:rPr lang="en-US" dirty="0"/>
              <a:t>If you have 2 Color Sensors, the same calibration will apply to BOTH sensors.  You don’t have to make a different calibration program for each color sensor.  Make it using 1 sensor on one of the ports and the values will apply to both. </a:t>
            </a:r>
          </a:p>
          <a:p>
            <a:pPr lvl="1"/>
            <a:r>
              <a:rPr lang="en-US" dirty="0"/>
              <a:t>If you have sensors that are very different from each other, you will need to write your own custom calibration.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2015 EV3Lessons.com, Last edit 7/06/2016</a:t>
            </a:r>
          </a:p>
        </p:txBody>
      </p:sp>
    </p:spTree>
    <p:extLst>
      <p:ext uri="{BB962C8B-B14F-4D97-AF65-F5344CB8AC3E}">
        <p14:creationId xmlns:p14="http://schemas.microsoft.com/office/powerpoint/2010/main" val="1210240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Steps/Pseudocode for Calibration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Challenge: Write a program that will calibrate your EV3 Color Sensors for black and white.</a:t>
            </a:r>
          </a:p>
          <a:p>
            <a:r>
              <a:rPr lang="en-US"/>
              <a:t>Pseudocode:</a:t>
            </a:r>
          </a:p>
          <a:p>
            <a:r>
              <a:rPr lang="en-US"/>
              <a:t>Reset the existing calibration values</a:t>
            </a:r>
          </a:p>
          <a:p>
            <a:r>
              <a:rPr lang="en-US"/>
              <a:t>Display that the user should place the robot on “black” and press ok</a:t>
            </a:r>
          </a:p>
          <a:p>
            <a:r>
              <a:rPr lang="en-US"/>
              <a:t>Read the Color Sensor Block in Light mode and save it to the Color Sensor Block in Calibrate mode.</a:t>
            </a:r>
          </a:p>
          <a:p>
            <a:r>
              <a:rPr lang="en-US"/>
              <a:t>Repeat above steps for calibrating “white”.</a:t>
            </a:r>
          </a:p>
          <a:p>
            <a:endParaRPr lang="en-US"/>
          </a:p>
          <a:p>
            <a:endParaRPr lang="en-US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2015 EV3Lessons.com, Last edit 7/06/2016</a:t>
            </a:r>
          </a:p>
        </p:txBody>
      </p:sp>
    </p:spTree>
    <p:extLst>
      <p:ext uri="{BB962C8B-B14F-4D97-AF65-F5344CB8AC3E}">
        <p14:creationId xmlns:p14="http://schemas.microsoft.com/office/powerpoint/2010/main" val="4264578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Calibrate Program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4511926"/>
            <a:ext cx="8418511" cy="1614237"/>
          </a:xfrm>
        </p:spPr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dirty="0"/>
              <a:t>When you run the above Calibrate Program, you will be asked to place the robot on a BLACK section of the mat and then hit center EV3 button.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Then you will be asked to place the robot on WHITE and hit center EV3 button.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2015 EV3Lessons.com, Last edit 7/06/2016</a:t>
            </a:r>
          </a:p>
        </p:txBody>
      </p:sp>
      <p:pic>
        <p:nvPicPr>
          <p:cNvPr id="5" name="Picture 4" descr="Screen Shot 2014-10-05 at 10.43.56 P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449" y="1471427"/>
            <a:ext cx="8747482" cy="2706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348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Discussion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When do you need to calibrate your color sensor?</a:t>
            </a:r>
          </a:p>
          <a:p>
            <a:pPr lvl="1"/>
            <a:r>
              <a:rPr lang="en-US" dirty="0"/>
              <a:t>When it is used in reflected light mode</a:t>
            </a:r>
          </a:p>
          <a:p>
            <a:r>
              <a:rPr lang="en-US" dirty="0"/>
              <a:t>2. If I have two color sensors, do I need to calibrate each one?</a:t>
            </a:r>
          </a:p>
          <a:p>
            <a:pPr lvl="1"/>
            <a:r>
              <a:rPr lang="en-US" dirty="0"/>
              <a:t>The calibration applies to both (or all) the color sensors you have connected to your brick</a:t>
            </a:r>
          </a:p>
          <a:p>
            <a:r>
              <a:rPr lang="en-US" dirty="0"/>
              <a:t>3. What are you doing when you calibrate?</a:t>
            </a:r>
          </a:p>
          <a:p>
            <a:pPr lvl="1"/>
            <a:r>
              <a:rPr lang="en-US" dirty="0"/>
              <a:t>You are teaching the sensors what “black” and “white” mean</a:t>
            </a:r>
          </a:p>
          <a:p>
            <a:r>
              <a:rPr lang="en-US" dirty="0"/>
              <a:t>4. Should you calibrate for other colors (e.g. green) if you want to follow a green line?</a:t>
            </a:r>
          </a:p>
          <a:p>
            <a:pPr lvl="1"/>
            <a:r>
              <a:rPr lang="en-US" dirty="0"/>
              <a:t>No, you always calibrate for black and white.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2015 EV3Lessons.com, Last edit 7/06/2016</a:t>
            </a:r>
          </a:p>
        </p:txBody>
      </p:sp>
    </p:spTree>
    <p:extLst>
      <p:ext uri="{BB962C8B-B14F-4D97-AF65-F5344CB8AC3E}">
        <p14:creationId xmlns:p14="http://schemas.microsoft.com/office/powerpoint/2010/main" val="1565246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tutorial was created by Sanjay Seshan and Arvind Seshan</a:t>
            </a:r>
          </a:p>
          <a:p>
            <a:r>
              <a:rPr lang="en-US" dirty="0"/>
              <a:t>More lessons at www.ev3lessons.com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2015 EV3Lessons.com, Last edit 7/06/2016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96016" y="4724983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NonCommercial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ShareAlike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 4.0 International License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2" descr="Creative Commons Licens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297" y="3749078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439552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intermediatev2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rmediatev2" id="{63F5E447-E8B5-4335-8726-12777BA731C5}" vid="{7C754D33-5435-4000-AB94-F54A58B2A98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2885</TotalTime>
  <Words>462</Words>
  <Application>Microsoft Macintosh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Calibri Light</vt:lpstr>
      <vt:lpstr>Helvetica Neue</vt:lpstr>
      <vt:lpstr>Arial</vt:lpstr>
      <vt:lpstr>Retrospect</vt:lpstr>
      <vt:lpstr>intermediatev2</vt:lpstr>
      <vt:lpstr>INTERMEDIATE PROGRAMMING LESSON</vt:lpstr>
      <vt:lpstr>Lesson Objectives</vt:lpstr>
      <vt:lpstr>Why Calibrate?</vt:lpstr>
      <vt:lpstr>Steps/Pseudocode for Calibration</vt:lpstr>
      <vt:lpstr>Calibrate Program Solution</vt:lpstr>
      <vt:lpstr>Discussion Guide</vt:lpstr>
      <vt:lpstr>Credits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Calibrating Color Sensors</dc:title>
  <cp:lastModifiedBy>Microsoft Office User</cp:lastModifiedBy>
  <cp:revision>6</cp:revision>
  <dcterms:created xsi:type="dcterms:W3CDTF">2014-10-28T21:59:38Z</dcterms:created>
  <dcterms:modified xsi:type="dcterms:W3CDTF">2016-07-20T03:33:22Z</dcterms:modified>
</cp:coreProperties>
</file>