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9"/>
  </p:notesMasterIdLst>
  <p:handoutMasterIdLst>
    <p:handoutMasterId r:id="rId20"/>
  </p:handoutMasterIdLst>
  <p:sldIdLst>
    <p:sldId id="289" r:id="rId7"/>
    <p:sldId id="290" r:id="rId8"/>
    <p:sldId id="276" r:id="rId9"/>
    <p:sldId id="279" r:id="rId10"/>
    <p:sldId id="292" r:id="rId11"/>
    <p:sldId id="293" r:id="rId12"/>
    <p:sldId id="294" r:id="rId13"/>
    <p:sldId id="295" r:id="rId14"/>
    <p:sldId id="296" r:id="rId15"/>
    <p:sldId id="297" r:id="rId16"/>
    <p:sldId id="29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69" autoAdjust="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Attachments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</a:t>
            </a:r>
            <a:r>
              <a:rPr lang="en-US" dirty="0" smtClean="0"/>
              <a:t>out DELETE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1" y="1821815"/>
            <a:ext cx="6581783" cy="4373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track of your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936"/>
            <a:ext cx="4352795" cy="4477228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Not all ideas will work. Some will get abandoned.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Not all ideas will work the first time. Some will go through dozens of changes before the day of your competition.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Keep a record of these ideas and trials in an Engineering Journal.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70" y="1648935"/>
            <a:ext cx="3324713" cy="4189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39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attachment?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66986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mechanism you build that can assist your robot in accomplishing a task(e.g. pick up an object, drop off an object)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mechanism is “attached” to the base robot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 a competition robot, the goal is to design attachments that work consistently every time you run the robot and also take up the least amount of time and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9954" r="25501" b="32420"/>
          <a:stretch/>
        </p:blipFill>
        <p:spPr>
          <a:xfrm>
            <a:off x="5833556" y="2566611"/>
            <a:ext cx="2869118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VS. MOTORIZED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201454"/>
            <a:ext cx="5154461" cy="4923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Passive vs. Motorized</a:t>
            </a:r>
          </a:p>
          <a:p>
            <a:pPr lvl="1"/>
            <a:r>
              <a:rPr lang="en-US" dirty="0" smtClean="0"/>
              <a:t>Passive attachments do not require any motor power</a:t>
            </a:r>
          </a:p>
          <a:p>
            <a:pPr lvl="1"/>
            <a:r>
              <a:rPr lang="en-US" dirty="0" smtClean="0"/>
              <a:t>Motorized attachments require a connection to a motor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 sources in MINDSTORMS</a:t>
            </a:r>
          </a:p>
          <a:p>
            <a:pPr lvl="1"/>
            <a:r>
              <a:rPr lang="en-US" dirty="0"/>
              <a:t>Motors – can </a:t>
            </a:r>
            <a:r>
              <a:rPr lang="en-US" dirty="0" smtClean="0"/>
              <a:t>be control by </a:t>
            </a:r>
            <a:r>
              <a:rPr lang="en-US" dirty="0"/>
              <a:t>software and reusable across many missions, but physically </a:t>
            </a:r>
            <a:r>
              <a:rPr lang="en-US" dirty="0" smtClean="0"/>
              <a:t>large</a:t>
            </a:r>
          </a:p>
          <a:p>
            <a:pPr lvl="1"/>
            <a:r>
              <a:rPr lang="en-US" dirty="0" smtClean="0"/>
              <a:t>Pneumatics – relatively powerful, but need to pump up in advance and be careful regarding pressure and leaks</a:t>
            </a:r>
          </a:p>
          <a:p>
            <a:pPr lvl="1"/>
            <a:r>
              <a:rPr lang="en-US" dirty="0" smtClean="0"/>
              <a:t>Rubber bands – compact and easy to use but can get lost/wear out over time</a:t>
            </a:r>
          </a:p>
          <a:p>
            <a:pPr lvl="1"/>
            <a:r>
              <a:rPr lang="en-US" b="0" dirty="0" smtClean="0"/>
              <a:t>Gravity – make things </a:t>
            </a:r>
            <a:r>
              <a:rPr lang="en-US" b="0" dirty="0"/>
              <a:t>fall using gravity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409" r="22975"/>
          <a:stretch/>
        </p:blipFill>
        <p:spPr>
          <a:xfrm>
            <a:off x="6000321" y="2206177"/>
            <a:ext cx="2702353" cy="27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Tips FOR </a:t>
            </a:r>
            <a:r>
              <a:rPr lang="en-US" dirty="0" smtClean="0"/>
              <a:t>ATTACHMENTS</a:t>
            </a:r>
            <a:br>
              <a:rPr lang="en-US" dirty="0" smtClean="0"/>
            </a:br>
            <a:r>
              <a:rPr lang="en-US" dirty="0" smtClean="0"/>
              <a:t>DELETE 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2707"/>
            <a:ext cx="8245474" cy="50737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Tip #1: </a:t>
            </a:r>
            <a:r>
              <a:rPr lang="en-US" dirty="0" smtClean="0"/>
              <a:t>Reduce errors/time wasted by avoiding adding/removing attachments. Design attachments that can stay on for entire time.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#2: </a:t>
            </a:r>
            <a:r>
              <a:rPr lang="en-US" dirty="0" smtClean="0"/>
              <a:t>Removing attachments may be easier, less error-prone than adding them.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#3: </a:t>
            </a:r>
            <a:r>
              <a:rPr lang="en-US" dirty="0" smtClean="0"/>
              <a:t>Reduce space and complexity of attachments by building attachments that can work for multiple missions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#4: </a:t>
            </a:r>
            <a:r>
              <a:rPr lang="en-US" dirty="0" smtClean="0"/>
              <a:t>Reduce time by making all attachments connect to the robot in a similar way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#5: </a:t>
            </a:r>
            <a:r>
              <a:rPr lang="en-US" dirty="0" smtClean="0"/>
              <a:t>Reduce time by making attachments that connect easily (e.g. adding and removing pins and attaching directly to a motor take time and effort)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#6: </a:t>
            </a:r>
            <a:r>
              <a:rPr lang="en-US" dirty="0"/>
              <a:t>Use gears to deliver power to where you need it on the robot and in the direction that you need </a:t>
            </a:r>
            <a:r>
              <a:rPr lang="en-US" dirty="0" smtClean="0"/>
              <a:t>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#7: </a:t>
            </a:r>
            <a:r>
              <a:rPr lang="en-US" dirty="0" smtClean="0"/>
              <a:t>Attachments </a:t>
            </a:r>
            <a:r>
              <a:rPr lang="en-US" dirty="0"/>
              <a:t>need to repeat their task reliably. </a:t>
            </a:r>
            <a:r>
              <a:rPr lang="en-US" dirty="0" smtClean="0"/>
              <a:t>Setup should be easy and consistent for a run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#8: </a:t>
            </a:r>
            <a:r>
              <a:rPr lang="en-US" dirty="0" smtClean="0"/>
              <a:t>Leave </a:t>
            </a:r>
            <a:r>
              <a:rPr lang="en-US" dirty="0"/>
              <a:t>room for error. If your robot is slightly off, will your attachment still work?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#9: </a:t>
            </a:r>
            <a:r>
              <a:rPr lang="en-US" dirty="0" smtClean="0"/>
              <a:t>Size matters! Consider the added weight and size and its impact on your robot’s movement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Tip #10: </a:t>
            </a:r>
            <a:r>
              <a:rPr lang="en-US" dirty="0" smtClean="0"/>
              <a:t>Think outside the box. Do you really need a motor for a mission? Try coming up with a passive design (e.g. rubber bands or pneumatics)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On and Off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2315" r="21574"/>
          <a:stretch/>
        </p:blipFill>
        <p:spPr>
          <a:xfrm>
            <a:off x="5551344" y="1524318"/>
            <a:ext cx="2906039" cy="42723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27" y="1524318"/>
            <a:ext cx="3457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Create attachments that go on and off the robot easily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the image on the right, the attachments connect to the robot only using the three axels you see protruding off the top beam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8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Attachments that can do multiple tasks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903956"/>
            <a:ext cx="4198623" cy="27899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903956"/>
            <a:ext cx="3490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Instead of having to switch attachments, the same attachments can perform multiple tasks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the image on the left, the attachment hangs hoops and pushes a lever at the same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9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Gravity – it’s free and easy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r="19709"/>
          <a:stretch/>
        </p:blipFill>
        <p:spPr>
          <a:xfrm>
            <a:off x="4693920" y="1911556"/>
            <a:ext cx="3763463" cy="39518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1869440"/>
            <a:ext cx="349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Gravity can be your friend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the image on the right, the arm drops when the robot moves due to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6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MOTOR, NO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19399" r="35899"/>
          <a:stretch/>
        </p:blipFill>
        <p:spPr>
          <a:xfrm>
            <a:off x="5673543" y="1272731"/>
            <a:ext cx="2126883" cy="23442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1272731"/>
            <a:ext cx="4521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You don’t always have to use a motor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You can use numerous passive mechanisms from </a:t>
            </a:r>
            <a:r>
              <a:rPr lang="en-US" sz="2400" dirty="0" smtClean="0"/>
              <a:t>carabineers </a:t>
            </a:r>
            <a:r>
              <a:rPr lang="en-US" sz="2400" dirty="0" smtClean="0"/>
              <a:t>to one-way gates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40548" r="28266" b="25662"/>
          <a:stretch/>
        </p:blipFill>
        <p:spPr>
          <a:xfrm>
            <a:off x="5320385" y="4037234"/>
            <a:ext cx="2833197" cy="184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9954" r="25501" b="32420"/>
          <a:stretch/>
        </p:blipFill>
        <p:spPr>
          <a:xfrm>
            <a:off x="1283239" y="3906086"/>
            <a:ext cx="2869118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BANDS STORE ENERGY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" r="27799" b="1"/>
          <a:stretch/>
        </p:blipFill>
        <p:spPr>
          <a:xfrm>
            <a:off x="4742496" y="1841906"/>
            <a:ext cx="3388749" cy="31391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8" y="2072639"/>
            <a:ext cx="342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Rubber bands are a great way of storing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They release quickly and can be used to lift up, pick up and even extend 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725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</TotalTime>
  <Words>714</Words>
  <Application>Microsoft Macintosh PowerPoint</Application>
  <PresentationFormat>On-screen Show (4:3)</PresentationFormat>
  <Paragraphs>75</Paragraphs>
  <Slides>12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What is an attachment?</vt:lpstr>
      <vt:lpstr>PASSIVE VS. MOTORIZED</vt:lpstr>
      <vt:lpstr>TEN Tips FOR ATTACHMENTS DELETE ME</vt:lpstr>
      <vt:lpstr>Easy On and Off</vt:lpstr>
      <vt:lpstr>Create Attachments that can do multiple tasks</vt:lpstr>
      <vt:lpstr>Use Gravity – it’s free and easy</vt:lpstr>
      <vt:lpstr>NO MOTOR, NO PROBLEM</vt:lpstr>
      <vt:lpstr>RUBBER BANDS STORE ENERGY</vt:lpstr>
      <vt:lpstr>Reaching out DELETE</vt:lpstr>
      <vt:lpstr>Keep track of your ideas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62</cp:revision>
  <cp:lastPrinted>2015-11-14T13:27:21Z</cp:lastPrinted>
  <dcterms:created xsi:type="dcterms:W3CDTF">2014-10-28T21:59:38Z</dcterms:created>
  <dcterms:modified xsi:type="dcterms:W3CDTF">2016-07-13T20:47:50Z</dcterms:modified>
</cp:coreProperties>
</file>