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4" r:id="rId1"/>
    <p:sldMasterId id="2147483786" r:id="rId2"/>
  </p:sldMasterIdLst>
  <p:notesMasterIdLst>
    <p:notesMasterId r:id="rId12"/>
  </p:notesMasterIdLst>
  <p:handoutMasterIdLst>
    <p:handoutMasterId r:id="rId13"/>
  </p:handoutMasterIdLst>
  <p:sldIdLst>
    <p:sldId id="416" r:id="rId3"/>
    <p:sldId id="413" r:id="rId4"/>
    <p:sldId id="415" r:id="rId5"/>
    <p:sldId id="294" r:id="rId6"/>
    <p:sldId id="412" r:id="rId7"/>
    <p:sldId id="273" r:id="rId8"/>
    <p:sldId id="349" r:id="rId9"/>
    <p:sldId id="414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9563" autoAdjust="0"/>
  </p:normalViewPr>
  <p:slideViewPr>
    <p:cSldViewPr snapToGrid="0" snapToObjects="1">
      <p:cViewPr varScale="1">
        <p:scale>
          <a:sx n="122" d="100"/>
          <a:sy n="122" d="100"/>
        </p:scale>
        <p:origin x="12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22D-B1DE-B244-8A7A-0887FF971E03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3EA2-5457-9E4C-AD50-5BEE368E02F6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3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3B0-241F-5E47-924B-6C7DB8D0C0B8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6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C001C2-5D41-F84D-A1F8-E6C48E93B81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5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FFDF-19E7-844D-A418-E9BE9160A07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825F2-527A-F84B-BDB0-747B2CE820B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8141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132-87E7-B14A-BEA9-9CDCD9D79D5B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C1E8-B7E2-C440-BA33-CDF263813746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4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A6C-0526-FD4E-A22F-8F16DD47A95F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7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F69-E21E-9542-B059-3CF8A522B3FD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26CC3F-83F4-2F4F-BA26-6D781295708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86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76FA-56C9-5B40-AA2D-ECE241F535C5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3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94017-4663-C245-A9AE-9CA3D153454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210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19E8-458D-554E-83D8-8DE5666239D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4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8A-3F2F-ED4E-B6CA-61B85C36392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31E9-3F0A-654A-90BF-1D652E06041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C279-9874-FB45-9A3D-5DC24F0A7C04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2D23-3DB8-BF43-86C8-7531EF1FD1EF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966F-0F66-0140-B20D-181143CBCA6D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0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324-3284-FE4C-AA77-C2BEC1311D97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2346-9549-3545-827E-7F728C84E91D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467-1C14-6448-8109-16AEBAF3E865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9582-CC23-CB4A-B16C-966566038E74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C278D7EF-26F4-224B-8677-B085B9165B8F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ucalgary.ca/IOSTEM/files/IOSTEM/media_crop/44/public/sensors.jpg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4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Colour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Coast and Brake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EV3 sensors include: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Colour – measures color and darkness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Gyro – measures rotation of robot 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Ultrasonic – measures distance to nearby surfaces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Touch – measures contact with surface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Infrared – measures IR remote’s signals</a:t>
            </a:r>
          </a:p>
          <a:p>
            <a:pPr marL="800100" lvl="1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837" y="4346768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225020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51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ensor?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047560"/>
            <a:ext cx="8245475" cy="50589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What are they?  Sensors that detect the intensity of light that enters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Three modes: Colour, Reflected Light Intensity and Ambient Light Intensity</a:t>
            </a:r>
          </a:p>
          <a:p>
            <a:pPr marL="800100" lvl="1" indent="-342900"/>
            <a:r>
              <a:rPr lang="en-US" b="1" dirty="0" smtClean="0"/>
              <a:t>Color Mode: </a:t>
            </a:r>
            <a:r>
              <a:rPr lang="en-US" b="0" dirty="0" smtClean="0"/>
              <a:t>Recognizes 7 </a:t>
            </a:r>
            <a:r>
              <a:rPr lang="en-US" b="0" dirty="0" err="1" smtClean="0"/>
              <a:t>colours</a:t>
            </a:r>
            <a:r>
              <a:rPr lang="en-US" b="0" dirty="0" smtClean="0"/>
              <a:t> (black, brown, blue, green, yellow, red, white) and No Color</a:t>
            </a:r>
          </a:p>
          <a:p>
            <a:pPr marL="800100" lvl="1" indent="-342900"/>
            <a:r>
              <a:rPr lang="en-US" b="1" dirty="0" smtClean="0"/>
              <a:t>Reflected Light: </a:t>
            </a:r>
            <a:r>
              <a:rPr lang="en-US" b="0" dirty="0" smtClean="0"/>
              <a:t>Measures the intensity of the light reflected back from a lamp that emits a red light. (0=very dark and 100=very light)</a:t>
            </a:r>
          </a:p>
          <a:p>
            <a:pPr marL="800100" lvl="1" indent="-342900"/>
            <a:r>
              <a:rPr lang="en-US" b="1" dirty="0" smtClean="0"/>
              <a:t>Ambient Light: </a:t>
            </a:r>
            <a:r>
              <a:rPr lang="en-US" b="0" dirty="0" smtClean="0"/>
              <a:t>Measures the strength of the light that enters the sensor from the environment. </a:t>
            </a:r>
            <a:r>
              <a:rPr lang="en-US" b="0" dirty="0"/>
              <a:t>(0=very dark and 100=very light)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USES:</a:t>
            </a:r>
          </a:p>
          <a:p>
            <a:pPr marL="800100" lvl="1" indent="-342900"/>
            <a:r>
              <a:rPr lang="en-US" dirty="0"/>
              <a:t>Move until a line</a:t>
            </a:r>
          </a:p>
          <a:p>
            <a:pPr marL="800100" lvl="1" indent="-342900"/>
            <a:r>
              <a:rPr lang="en-US" dirty="0"/>
              <a:t>Follow a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56" y="4290597"/>
            <a:ext cx="1962198" cy="184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292" y="5969405"/>
            <a:ext cx="672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will use COLOR MODE in this Lesson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104" y="1160145"/>
            <a:ext cx="3194304" cy="2804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Move Steering Tip: Coast or Break?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581429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Something more about the Move Steering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You will notice you have an option to COAST or BRAKE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Coast </a:t>
            </a:r>
            <a:r>
              <a:rPr lang="en-US" b="0" dirty="0"/>
              <a:t>will make the motors keep moving.  </a:t>
            </a:r>
            <a:r>
              <a:rPr lang="en-US" b="0" dirty="0" smtClean="0"/>
              <a:t>Brake makes </a:t>
            </a:r>
            <a:r>
              <a:rPr lang="en-US" b="0" dirty="0"/>
              <a:t>the motors stop immediately. 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Which </a:t>
            </a:r>
            <a:r>
              <a:rPr lang="en-US" b="0" dirty="0"/>
              <a:t>do you use to stop EXACTLY on </a:t>
            </a:r>
            <a:r>
              <a:rPr lang="en-US" b="0" dirty="0" smtClean="0"/>
              <a:t>a colored line</a:t>
            </a:r>
            <a:r>
              <a:rPr lang="en-US" b="0" dirty="0"/>
              <a:t>?</a:t>
            </a: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9696" y="2748003"/>
            <a:ext cx="8971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Sensor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6" y="932639"/>
            <a:ext cx="3486540" cy="50562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 the robot move up to a green line using the color sensor?</a:t>
            </a:r>
          </a:p>
          <a:p>
            <a:r>
              <a:rPr lang="en-US" dirty="0" smtClean="0"/>
              <a:t>Step 1: </a:t>
            </a:r>
            <a:r>
              <a:rPr lang="en-US" dirty="0"/>
              <a:t>Use Wait For </a:t>
            </a:r>
            <a:r>
              <a:rPr lang="en-US" dirty="0" smtClean="0"/>
              <a:t>Colour</a:t>
            </a:r>
            <a:endParaRPr lang="en-US" dirty="0"/>
          </a:p>
          <a:p>
            <a:r>
              <a:rPr lang="en-US" dirty="0" smtClean="0"/>
              <a:t>Step 2: </a:t>
            </a:r>
            <a:r>
              <a:rPr lang="en-US" dirty="0"/>
              <a:t>Use the </a:t>
            </a:r>
            <a:r>
              <a:rPr lang="en-US" dirty="0" smtClean="0"/>
              <a:t>colour </a:t>
            </a:r>
            <a:r>
              <a:rPr lang="en-US" dirty="0"/>
              <a:t>sensor in COLOR MODE</a:t>
            </a:r>
          </a:p>
          <a:p>
            <a:r>
              <a:rPr lang="en-US" dirty="0" smtClean="0"/>
              <a:t>Step 3: Coast or Brake?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0" dirty="0" smtClean="0">
                <a:solidFill>
                  <a:srgbClr val="FF0000"/>
                </a:solidFill>
              </a:rPr>
              <a:t>Hint: You will use Move Steering (think about motor on and off) and Wait for “Color”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908" y="838518"/>
            <a:ext cx="3069840" cy="1775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389" y="2536623"/>
            <a:ext cx="1793444" cy="1809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530" y="2592239"/>
            <a:ext cx="1851399" cy="1886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601" y="4679985"/>
            <a:ext cx="2388455" cy="209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Colour Sensor Challenge 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1803731"/>
            <a:ext cx="93275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549074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14196" y="200425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1683" y="1366551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1683" y="5677029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14473" y="3335624"/>
            <a:ext cx="168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“OFF” with BRAKE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53309" y="3267364"/>
            <a:ext cx="168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“ON”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5378" y="5977683"/>
            <a:ext cx="333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Wait until Colour is Green (#3)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51" y="1524317"/>
            <a:ext cx="7149897" cy="1811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148" y="3335624"/>
            <a:ext cx="1490769" cy="2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45474" cy="5008563"/>
          </a:xfrm>
        </p:spPr>
        <p:txBody>
          <a:bodyPr/>
          <a:lstStyle/>
          <a:p>
            <a:r>
              <a:rPr lang="en-US" dirty="0" smtClean="0"/>
              <a:t>Can you look for more than one colour with the colour sensor?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difference between </a:t>
            </a:r>
            <a:br>
              <a:rPr lang="en-US" dirty="0"/>
            </a:br>
            <a:r>
              <a:rPr lang="en-US" dirty="0" smtClean="0"/>
              <a:t>COAST </a:t>
            </a:r>
            <a:r>
              <a:rPr lang="en-US" dirty="0"/>
              <a:t>and </a:t>
            </a:r>
            <a:r>
              <a:rPr lang="en-US" dirty="0" smtClean="0"/>
              <a:t>BRAKE in </a:t>
            </a:r>
            <a:r>
              <a:rPr lang="en-US" dirty="0"/>
              <a:t>a Move Steering Block?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6917" y="2108831"/>
            <a:ext cx="154641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Yes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11" y="2108831"/>
            <a:ext cx="995082" cy="1564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4824" y="4904780"/>
            <a:ext cx="4215653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Ans. Coast will allow your motors to spin freely after a move, but Brake will Immediately stop it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b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ABB15429-6CE4-214D-9FC4-D4CB9F89B862}" vid="{300D6715-A09A-164F-B0BC-56921AA3CAE7}"/>
    </a:ext>
  </a:extLst>
</a:theme>
</file>

<file path=ppt/theme/theme2.xml><?xml version="1.0" encoding="utf-8"?>
<a:theme xmlns:a="http://schemas.openxmlformats.org/drawingml/2006/main" name="1_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tablet</Template>
  <TotalTime>6226</TotalTime>
  <Words>501</Words>
  <Application>Microsoft Macintosh PowerPoint</Application>
  <PresentationFormat>On-screen Show (4:3)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Franklin Gothic Book</vt:lpstr>
      <vt:lpstr>Helvetica Neue</vt:lpstr>
      <vt:lpstr>Arial</vt:lpstr>
      <vt:lpstr>tablet</vt:lpstr>
      <vt:lpstr>1_tablet</vt:lpstr>
      <vt:lpstr>Colour Sensor</vt:lpstr>
      <vt:lpstr>Lesson Objectives</vt:lpstr>
      <vt:lpstr>What is a sensor?</vt:lpstr>
      <vt:lpstr>What is the Colour Sensor? </vt:lpstr>
      <vt:lpstr>Another Move Steering Tip: Coast or Break?</vt:lpstr>
      <vt:lpstr>Colour Sensor Challenge</vt:lpstr>
      <vt:lpstr>Colour Sensor Challenge Solution</vt:lpstr>
      <vt:lpstr>Discussion Guide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Microsoft Office User</cp:lastModifiedBy>
  <cp:revision>9</cp:revision>
  <cp:lastPrinted>2016-07-26T16:27:12Z</cp:lastPrinted>
  <dcterms:created xsi:type="dcterms:W3CDTF">2014-08-07T02:19:13Z</dcterms:created>
  <dcterms:modified xsi:type="dcterms:W3CDTF">2016-07-26T16:27:15Z</dcterms:modified>
</cp:coreProperties>
</file>