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32" r:id="rId2"/>
  </p:sldMasterIdLst>
  <p:notesMasterIdLst>
    <p:notesMasterId r:id="rId13"/>
  </p:notesMasterIdLst>
  <p:sldIdLst>
    <p:sldId id="269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/>
    <p:restoredTop sz="94613"/>
  </p:normalViewPr>
  <p:slideViewPr>
    <p:cSldViewPr snapToGrid="0" snapToObjects="1">
      <p:cViewPr varScale="1">
        <p:scale>
          <a:sx n="122" d="100"/>
          <a:sy n="122" d="100"/>
        </p:scale>
        <p:origin x="1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62D7-21A8-FF4D-8055-8ED28E70B66A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C3A7-DACA-7A4B-8FB5-E171915CA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9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CC3A7-DACA-7A4B-8FB5-E171915CA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5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614-9CEC-F040-B9DB-05E3CC152D2F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18084" r="3256" b="25058"/>
          <a:stretch/>
        </p:blipFill>
        <p:spPr>
          <a:xfrm>
            <a:off x="3629777" y="4438304"/>
            <a:ext cx="1941298" cy="12084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40674" y="462708"/>
            <a:ext cx="8372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TABLET PROGRAMMING LESSONS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924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0CA2-86E3-B64D-AE17-5325F3D7FEC1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1CA-8A42-F640-BB3D-E4B5F6376873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1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A2F3C31-41AA-4144-9FDD-D8D0230FDA7F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18084" r="3256" b="25058"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A17-3703-464F-B95F-D721639B55B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1F5F18-631B-3640-A4E1-09E49F809B71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5257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F2AE-A3F3-A741-8AA7-1487A81843CD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4D5-CBE4-4747-9FCD-DAFF8DF25009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4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52DA-8F91-2441-8E60-82AEDD2AC1A3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D65-115F-C844-982F-5098333F60BE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0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E5CAA-BD96-7047-B2E0-12E059BBE355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48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5AF-CFE1-1440-BD11-CE6BB219388C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34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C36EE8-CE10-4041-A64D-E9BFF9AF2A1B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821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4098-1E84-7648-AB31-C44DB4E3D8D1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7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7477-C702-5641-9443-7881C132F014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5A71-3F7C-3143-ACFE-DC9734B5550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2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2624-283E-BC4E-AE2E-C8B10A5B593E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2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756C-BCFC-9B44-BDFC-61B53893577D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7651-7179-F649-B060-6887759D17F4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9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AF8C-B647-364C-B467-57C5283FF8A0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AF2-C7D7-EB4F-B283-F627C7E9CF62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2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0704-0187-AE4B-9D0D-2DD0D0A53477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1A693-16FD-154C-B30B-736A9CB9BA04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9ECF-1029-1E49-9DC8-BDBDF81A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E6422C60-B83E-4249-AAC7-0BA8460846B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504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goo.gl/QtQMr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PROGRAMMER APP ON KINDLE FIRE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lesson was written by Sanjay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r>
              <a:rPr lang="en-US" dirty="0" smtClean="0"/>
              <a:t>Original instructions and install scripts by Root Junky</a:t>
            </a:r>
          </a:p>
          <a:p>
            <a:endParaRPr lang="en-US" dirty="0" smtClean="0"/>
          </a:p>
          <a:p>
            <a:r>
              <a:rPr lang="en-US" dirty="0" smtClean="0"/>
              <a:t>More lessons are available on EV3Lessons.com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7" name="Picture 6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4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the Programmer App and Why Kindle?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4196572" cy="4561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Learning to program using the new LEGO MINDSTORMS Programmer App is fun and easy for beginners</a:t>
            </a:r>
          </a:p>
          <a:p>
            <a:r>
              <a:rPr lang="en-US" dirty="0" smtClean="0"/>
              <a:t>It allows you get close to your robot and test your code quickly</a:t>
            </a:r>
          </a:p>
          <a:p>
            <a:r>
              <a:rPr lang="en-US" dirty="0" smtClean="0"/>
              <a:t>Devices such as iPads and many Android Tablets can be expensive</a:t>
            </a:r>
          </a:p>
          <a:p>
            <a:r>
              <a:rPr lang="en-US" dirty="0" smtClean="0"/>
              <a:t>Kindles offer an inexpensive Android-based alternative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543" y="1314767"/>
            <a:ext cx="2294600" cy="229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543" y="3828209"/>
            <a:ext cx="2321919" cy="2321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18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Programmer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Two ways to install this: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your Kindle supports this app you can download it from the Amazon App Store</a:t>
            </a:r>
          </a:p>
          <a:p>
            <a:pPr lvl="1"/>
            <a:r>
              <a:rPr lang="en-US" dirty="0" smtClean="0"/>
              <a:t>Currently the EV3 Programmer app is not supported on common Kindle devices such as Kindle Fire, Fire HD 7 and Fire HD 10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ev3 programmer app on the Google Play Store is compatible with most/all kindles</a:t>
            </a:r>
          </a:p>
          <a:p>
            <a:pPr lvl="1"/>
            <a:r>
              <a:rPr lang="en-US" dirty="0" smtClean="0"/>
              <a:t>Unfortunately, the Play Store currently does not come installed on the Kindle Fire</a:t>
            </a:r>
          </a:p>
          <a:p>
            <a:pPr lvl="1"/>
            <a:r>
              <a:rPr lang="en-US" dirty="0" smtClean="0"/>
              <a:t>We explain the steps to install the Google Play Store manually using .</a:t>
            </a:r>
            <a:r>
              <a:rPr lang="en-US" dirty="0" err="1" smtClean="0"/>
              <a:t>apk</a:t>
            </a:r>
            <a:r>
              <a:rPr lang="en-US" dirty="0" smtClean="0"/>
              <a:t> files (equivalent of .exe, .</a:t>
            </a:r>
            <a:r>
              <a:rPr lang="en-US" dirty="0" err="1" smtClean="0"/>
              <a:t>pkg</a:t>
            </a:r>
            <a:r>
              <a:rPr lang="en-US" dirty="0" smtClean="0"/>
              <a:t>, .app, .deb, .rpm for Android/Fire OS) in the following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408" y="942836"/>
            <a:ext cx="1240221" cy="12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Enable Developer Mode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7"/>
          <a:stretch/>
        </p:blipFill>
        <p:spPr>
          <a:xfrm rot="10800000">
            <a:off x="315308" y="1103584"/>
            <a:ext cx="2133601" cy="312157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3476" y="1993640"/>
            <a:ext cx="557048" cy="588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393" y="4225157"/>
            <a:ext cx="177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Launch Settings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078" y="1098808"/>
            <a:ext cx="4286250" cy="20179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49695" y="2769953"/>
            <a:ext cx="1756207" cy="294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32690" y="3064242"/>
            <a:ext cx="414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Launch Device Options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016" y="3459516"/>
            <a:ext cx="2945971" cy="2651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54016" y="5822107"/>
            <a:ext cx="1756207" cy="294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70173" y="6110665"/>
            <a:ext cx="673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Tap Serial Number until Developer </a:t>
            </a:r>
            <a:r>
              <a:rPr lang="en-US" smtClean="0"/>
              <a:t>Options appears (about 7 times)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997" y="3453784"/>
            <a:ext cx="2645253" cy="26529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49800" y="5840591"/>
            <a:ext cx="1756207" cy="294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0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Enable ADB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91" y="1314048"/>
            <a:ext cx="4127770" cy="41092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491" y="5087008"/>
            <a:ext cx="1756207" cy="294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205" y="5428610"/>
            <a:ext cx="4120056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Open Developer Options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759" y="1314048"/>
            <a:ext cx="4286250" cy="2648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18759" y="3548931"/>
            <a:ext cx="4209931" cy="413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61186" y="4056993"/>
            <a:ext cx="406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Enable ADB and choose enable on the pop-up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3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Install APKs (Windows 10+)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Download</a:t>
            </a:r>
            <a:r>
              <a:rPr lang="en-US" dirty="0"/>
              <a:t>  Amazon-Fire-5th-Gen-Install-Play-Store.zip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goo.gl/QtQMrV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Unzip the files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older versions of Windows (</a:t>
            </a:r>
            <a:r>
              <a:rPr lang="en-US" dirty="0" err="1" smtClean="0"/>
              <a:t>eg</a:t>
            </a:r>
            <a:r>
              <a:rPr lang="en-US" dirty="0" smtClean="0"/>
              <a:t>. Vista) follow </a:t>
            </a:r>
            <a:r>
              <a:rPr lang="en-US" dirty="0"/>
              <a:t>these instructions </a:t>
            </a:r>
            <a:r>
              <a:rPr lang="en-US" dirty="0" smtClean="0"/>
              <a:t>for the </a:t>
            </a:r>
            <a:r>
              <a:rPr lang="en-US" dirty="0" err="1" smtClean="0"/>
              <a:t>adb</a:t>
            </a:r>
            <a:r>
              <a:rPr lang="en-US" dirty="0" smtClean="0"/>
              <a:t> driver section: </a:t>
            </a:r>
            <a:r>
              <a:rPr lang="en-US" dirty="0"/>
              <a:t>http://</a:t>
            </a:r>
            <a:r>
              <a:rPr lang="en-US" dirty="0" err="1"/>
              <a:t>www.howtogeek.com</a:t>
            </a:r>
            <a:r>
              <a:rPr lang="en-US" dirty="0"/>
              <a:t>/232726/how-to-install-the-google-play-store-on-your-amazon-fire-tablet/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392" y="1457386"/>
            <a:ext cx="188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Run the .bat file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0316" y="2173755"/>
            <a:ext cx="218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USB Debugging verification may show up on the Kindle, choose OK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392" y="3878329"/>
            <a:ext cx="2617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Type number 2, and press enter and then any key at the next menu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392" y="5471980"/>
            <a:ext cx="2328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Reboot your Kindle Fire after you are done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92" y="3556271"/>
            <a:ext cx="5007302" cy="197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192" y="1245408"/>
            <a:ext cx="5007302" cy="1759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288221" y="1224916"/>
            <a:ext cx="700468" cy="8035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796" y="890495"/>
            <a:ext cx="1894474" cy="15981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828032" y="2173755"/>
            <a:ext cx="947237" cy="335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Google Play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37" y="911987"/>
            <a:ext cx="5577210" cy="48119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22166" y="3509683"/>
            <a:ext cx="684151" cy="87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4267" y="5723930"/>
            <a:ext cx="592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now find Play Store amongst your applications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2102" y="1387366"/>
            <a:ext cx="2346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Launch Google Play and follow the setup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0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LEGO MINDSTORMS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55" y="1011073"/>
            <a:ext cx="2850555" cy="45608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9903" y="5717628"/>
            <a:ext cx="283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“EV3 Programmer” in the search bar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400" y="1011073"/>
            <a:ext cx="2213557" cy="21756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2536" y="1603304"/>
            <a:ext cx="1083547" cy="1583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84400" y="3186713"/>
            <a:ext cx="22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the option that looks similar to the one selected above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617" y="1010330"/>
            <a:ext cx="2779731" cy="12746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93269" y="2051478"/>
            <a:ext cx="838610" cy="2334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INSTALL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7021" y="2285702"/>
            <a:ext cx="261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install and accept all pop-ups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829" y="3799636"/>
            <a:ext cx="2893101" cy="18161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34594" y="5105193"/>
            <a:ext cx="458675" cy="466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72829" y="5717628"/>
            <a:ext cx="289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app is now on the home screen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148384" y="1818267"/>
            <a:ext cx="744884" cy="466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3926"/>
      </p:ext>
    </p:extLst>
  </p:cSld>
  <p:clrMapOvr>
    <a:masterClrMapping/>
  </p:clrMapOvr>
</p:sld>
</file>

<file path=ppt/theme/theme1.xml><?xml version="1.0" encoding="utf-8"?>
<a:theme xmlns:a="http://schemas.openxmlformats.org/drawingml/2006/main" name="tab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ABB15429-6CE4-214D-9FC4-D4CB9F89B862}" vid="{300D6715-A09A-164F-B0BC-56921AA3CAE7}"/>
    </a:ext>
  </a:extLst>
</a:theme>
</file>

<file path=ppt/theme/theme2.xml><?xml version="1.0" encoding="utf-8"?>
<a:theme xmlns:a="http://schemas.openxmlformats.org/drawingml/2006/main" name="1_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tablet</Template>
  <TotalTime>371</TotalTime>
  <Words>458</Words>
  <Application>Microsoft Macintosh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Franklin Gothic Book</vt:lpstr>
      <vt:lpstr>Helvetica Neue</vt:lpstr>
      <vt:lpstr>Arial</vt:lpstr>
      <vt:lpstr>tablet</vt:lpstr>
      <vt:lpstr>1_tablet</vt:lpstr>
      <vt:lpstr>PROGRAMMER APP ON KINDLE FIRE</vt:lpstr>
      <vt:lpstr>Why the Programmer App and Why Kindle?</vt:lpstr>
      <vt:lpstr>Getting the Programmer Application</vt:lpstr>
      <vt:lpstr>Step 1: Enable Developer Mode</vt:lpstr>
      <vt:lpstr>Step 2: Enable ADB</vt:lpstr>
      <vt:lpstr>Step 3: Install APKs (Windows 10+)</vt:lpstr>
      <vt:lpstr>Step 4:</vt:lpstr>
      <vt:lpstr>Launch Google Play</vt:lpstr>
      <vt:lpstr>Install LEGO MINDSTORMS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the EV3 Programming App (Kindle)</dc:title>
  <dc:creator>Srinivasan Seshan</dc:creator>
  <cp:lastModifiedBy>Microsoft Office User</cp:lastModifiedBy>
  <cp:revision>35</cp:revision>
  <cp:lastPrinted>2016-07-26T15:24:49Z</cp:lastPrinted>
  <dcterms:created xsi:type="dcterms:W3CDTF">2016-07-14T19:18:54Z</dcterms:created>
  <dcterms:modified xsi:type="dcterms:W3CDTF">2016-07-26T15:24:53Z</dcterms:modified>
</cp:coreProperties>
</file>