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6" r:id="rId1"/>
    <p:sldMasterId id="2147483738" r:id="rId2"/>
  </p:sldMasterIdLst>
  <p:notesMasterIdLst>
    <p:notesMasterId r:id="rId16"/>
  </p:notesMasterIdLst>
  <p:handoutMasterIdLst>
    <p:handoutMasterId r:id="rId17"/>
  </p:handoutMasterIdLst>
  <p:sldIdLst>
    <p:sldId id="424" r:id="rId3"/>
    <p:sldId id="423" r:id="rId4"/>
    <p:sldId id="415" r:id="rId5"/>
    <p:sldId id="414" r:id="rId6"/>
    <p:sldId id="419" r:id="rId7"/>
    <p:sldId id="418" r:id="rId8"/>
    <p:sldId id="420" r:id="rId9"/>
    <p:sldId id="267" r:id="rId10"/>
    <p:sldId id="412" r:id="rId11"/>
    <p:sldId id="421" r:id="rId12"/>
    <p:sldId id="413" r:id="rId13"/>
    <p:sldId id="422" r:id="rId14"/>
    <p:sldId id="40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9" autoAdjust="0"/>
    <p:restoredTop sz="99563" autoAdjust="0"/>
  </p:normalViewPr>
  <p:slideViewPr>
    <p:cSldViewPr snapToGrid="0" snapToObjects="1">
      <p:cViewPr varScale="1">
        <p:scale>
          <a:sx n="122" d="100"/>
          <a:sy n="122" d="100"/>
        </p:scale>
        <p:origin x="2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6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43C8-AE6F-244A-9F6B-D455483D458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829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47FD-3570-354E-A032-AABF6E80FE0D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3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D20C-19B6-984D-A54C-BEEABE693D0E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2341448"/>
            <a:ext cx="6270922" cy="1732270"/>
          </a:xfr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4465439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059D6F-98F2-624F-AF8F-4A8FDBBEA4F8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614" cy="6858000"/>
            <a:chOff x="564643" y="744469"/>
            <a:chExt cx="9143614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7251997" y="3193981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281" y="4879077"/>
            <a:ext cx="1941298" cy="1208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543" y="451540"/>
            <a:ext cx="257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TABLET LESSONS</a:t>
            </a:r>
            <a:endParaRPr lang="en-US" sz="3200" dirty="0"/>
          </a:p>
        </p:txBody>
      </p:sp>
      <p:pic>
        <p:nvPicPr>
          <p:cNvPr id="19" name="Picture 18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442" y="191844"/>
            <a:ext cx="5787394" cy="2149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04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14114"/>
            <a:ext cx="8271164" cy="991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8271164" cy="45616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BA44-AE74-A54A-AA2E-7C37463E08ED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0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4CC3AD-072C-B849-B11A-A373D38E7AF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47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E9F4-2D22-DD41-ADDD-88781E1B412F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8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8E32-BF23-314E-BB98-341B6D2B0B27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5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744B-C507-694A-B30A-9DD42484238B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3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1EB4-26CE-B640-95C3-C67B00A12F92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05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B40B35-8AC5-1C4B-A179-50C5AC9C9821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66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06CE-E693-8940-8ED4-C6123CD27F7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67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D403E2-F729-A64B-AF1E-187A3DFB05C0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0411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8ADF-3E56-2E43-9F41-BFCCDDEC84A4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2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6667-6A38-6349-ACD3-1D668DC696D1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EE21-0371-0B41-9AF0-14501ADF0BF3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DEB7-9A46-EC43-A738-A4B34D827784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0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2EB5-7F2B-B940-B2AA-FFA99DB2D95D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40C0-55D9-564E-B3A1-12C6D507A92A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6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C018-8C4F-B94A-8279-2286B7E0639E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E02-9E24-A24D-BD49-17EE2F735A7D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6472-9098-D146-A973-506826052501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7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38B1-0864-704A-AC29-DFAAB07BF36D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004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392B23B-85E2-E34F-A5BE-E05708EF573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0" y="376"/>
            <a:ext cx="171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07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5988" indent="-42703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406400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4048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emf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ucalgary.ca/IOSTEM/files/IOSTEM/media_crop/44/public/sensors.jpg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Touch sensor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6396"/>
            <a:ext cx="4414983" cy="47891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your robot to move until it hits the wall. Then back up and turn right (90 degrees)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46" y="1609410"/>
            <a:ext cx="1423624" cy="1291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8310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released</a:t>
            </a:r>
          </a:p>
          <a:p>
            <a:r>
              <a:rPr lang="en-US" dirty="0" smtClean="0"/>
              <a:t>1 = pressed</a:t>
            </a:r>
          </a:p>
          <a:p>
            <a:r>
              <a:rPr lang="en-US" dirty="0" smtClean="0"/>
              <a:t>2 = bumped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58310" y="3313545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2182" y="5137528"/>
            <a:ext cx="32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Hint: </a:t>
            </a:r>
            <a:r>
              <a:rPr lang="en-US" dirty="0" smtClean="0"/>
              <a:t>You will combine Move Steering + Turning + Wait Block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3564" y="3740727"/>
            <a:ext cx="3352800" cy="24106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47873" y="398287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937168" y="467741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3593" y="5065356"/>
            <a:ext cx="0" cy="60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77495" y="4889846"/>
            <a:ext cx="5403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0861" y="1202165"/>
            <a:ext cx="1926073" cy="299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2 Solution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947" y="2099039"/>
            <a:ext cx="7680960" cy="17303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0173" y="3967089"/>
            <a:ext cx="2599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forward until touch</a:t>
            </a:r>
          </a:p>
          <a:p>
            <a:r>
              <a:rPr lang="en-US" dirty="0" smtClean="0"/>
              <a:t>The touch sensor is set to compare </a:t>
            </a:r>
            <a:r>
              <a:rPr lang="en-US" dirty="0" smtClean="0">
                <a:sym typeface="Wingdings"/>
              </a:rPr>
              <a:t> state </a:t>
            </a:r>
            <a:r>
              <a:rPr lang="en-US" dirty="0" smtClean="0"/>
              <a:t> pressed mode.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69427" y="3983395"/>
            <a:ext cx="1786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backwards the number of desired degrees </a:t>
            </a:r>
            <a:r>
              <a:rPr lang="en-US" smtClean="0"/>
              <a:t>(adjust for your robot)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5545" y="3967089"/>
            <a:ext cx="1786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right. (Adjust the number of degrees for your robot)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236"/>
            <a:ext cx="8245474" cy="51009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Why did you use MOTOR ON for these challenges?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0" dirty="0" smtClean="0">
                <a:solidFill>
                  <a:srgbClr val="FF0000"/>
                </a:solidFill>
              </a:rPr>
              <a:t>You want to read the sensor while the motor is on.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Why do we use the WAIT FOR BLOCK in these challenges?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0" dirty="0" smtClean="0">
                <a:solidFill>
                  <a:srgbClr val="FF0000"/>
                </a:solidFill>
              </a:rPr>
              <a:t>We need to program to wait for the correct reading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difference between PRESSED, RELEASED and BUMPED?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0" dirty="0" smtClean="0">
                <a:solidFill>
                  <a:srgbClr val="FF0000"/>
                </a:solidFill>
              </a:rPr>
              <a:t>PRESSED = pushed in, RELEASED = not pushed, </a:t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b="0" dirty="0" smtClean="0">
                <a:solidFill>
                  <a:srgbClr val="FF0000"/>
                </a:solidFill>
              </a:rPr>
              <a:t>	BUMPED = pressed and released recently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are some situations you might want to use each of these for?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0" dirty="0" smtClean="0">
                <a:solidFill>
                  <a:srgbClr val="FF0000"/>
                </a:solidFill>
              </a:rPr>
              <a:t>PRESSED = running into a wall, BUMPED = tapped by hand</a:t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b="0" dirty="0" smtClean="0">
                <a:solidFill>
                  <a:srgbClr val="FF0000"/>
                </a:solidFill>
              </a:rPr>
              <a:t>	RELEASED = no longer touching a wall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7523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the Touch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the Wait For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the difference between the Wait For Block and the Sensor Blocks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when to use Move Block’s “On”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Sensor?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sensor lets an EV3 program measure and collect data about is surroundings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EV3 sensors include:</a:t>
            </a:r>
          </a:p>
          <a:p>
            <a:pPr marL="800100" lvl="1" indent="-342900"/>
            <a:r>
              <a:rPr lang="en-US" dirty="0" err="1" smtClean="0">
                <a:solidFill>
                  <a:srgbClr val="00B050"/>
                </a:solidFill>
              </a:rPr>
              <a:t>Colour</a:t>
            </a:r>
            <a:r>
              <a:rPr lang="en-US" dirty="0" smtClean="0">
                <a:solidFill>
                  <a:srgbClr val="00B050"/>
                </a:solidFill>
              </a:rPr>
              <a:t> – measures color and darkness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Gyro – measures rotation of robot 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Ultrasonic – measures distance to nearby surfaces</a:t>
            </a:r>
          </a:p>
          <a:p>
            <a:pPr marL="800100" lvl="1" indent="-342900"/>
            <a:r>
              <a:rPr lang="en-US" dirty="0" smtClean="0">
                <a:solidFill>
                  <a:srgbClr val="00B050"/>
                </a:solidFill>
              </a:rPr>
              <a:t>Touch – measures contact with surface</a:t>
            </a:r>
          </a:p>
          <a:p>
            <a:pPr marL="800100" lvl="1" indent="-342900"/>
            <a:r>
              <a:rPr lang="en-US" dirty="0">
                <a:solidFill>
                  <a:srgbClr val="00B050"/>
                </a:solidFill>
              </a:rPr>
              <a:t>Infrared – measures IR remote’s signals</a:t>
            </a:r>
          </a:p>
          <a:p>
            <a:pPr marL="800100" lvl="1" indent="-34290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837" y="4346768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225020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www.ucalgary.ca/IOSTEM/files/IOSTEM/media_crop/44/public/sensors.jpg</a:t>
            </a:r>
            <a:r>
              <a:rPr lang="en-US" sz="1100" dirty="0" smtClean="0"/>
              <a:t>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614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Touch Sensor?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07" y="1408946"/>
            <a:ext cx="6429267" cy="499534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Touch Sensor can detect when the sensor’s red button has been pressed or released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With this information, you can program an action when the sensor is: </a:t>
            </a:r>
          </a:p>
          <a:p>
            <a:pPr algn="r"/>
            <a:r>
              <a:rPr lang="en-US" b="0" dirty="0" smtClean="0"/>
              <a:t>	</a:t>
            </a:r>
            <a:r>
              <a:rPr lang="en-US" dirty="0" smtClean="0"/>
              <a:t>Currently Pressed</a:t>
            </a:r>
          </a:p>
          <a:p>
            <a:pPr algn="r"/>
            <a:r>
              <a:rPr lang="en-US" dirty="0"/>
              <a:t>	</a:t>
            </a:r>
            <a:r>
              <a:rPr lang="en-US" dirty="0" smtClean="0"/>
              <a:t>Currently Released</a:t>
            </a:r>
          </a:p>
          <a:p>
            <a:pPr algn="r"/>
            <a:r>
              <a:rPr lang="en-US" dirty="0"/>
              <a:t>	</a:t>
            </a:r>
            <a:r>
              <a:rPr lang="en-US" dirty="0" smtClean="0"/>
              <a:t>Pressed and Released Just Before (Bumped)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When might you use this sensor?</a:t>
            </a:r>
          </a:p>
          <a:p>
            <a:pPr marL="800100" lvl="1" indent="-342900"/>
            <a:r>
              <a:rPr lang="en-US" b="0" dirty="0" smtClean="0"/>
              <a:t>Useful for programming “moving until touch sensor is pressed/released/bumped”</a:t>
            </a:r>
          </a:p>
          <a:p>
            <a:pPr marL="800100" lvl="1" indent="-342900"/>
            <a:r>
              <a:rPr lang="en-US" b="0" dirty="0" smtClean="0"/>
              <a:t>For example, if you put a touch sensor on the front the robot, you can have it stop moving if it runs into something.</a:t>
            </a:r>
          </a:p>
          <a:p>
            <a:pPr marL="800100" lvl="1" indent="-342900"/>
            <a:r>
              <a:rPr lang="en-US" b="0" dirty="0" smtClean="0"/>
              <a:t>You can also have your program start or stop when a touch sensor is pressed.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9261" y="1260388"/>
            <a:ext cx="1863126" cy="28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“Bumped” Mean?*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856351"/>
              </p:ext>
            </p:extLst>
          </p:nvPr>
        </p:nvGraphicFramePr>
        <p:xfrm>
          <a:off x="457200" y="2763247"/>
          <a:ext cx="7958036" cy="30558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0884"/>
                <a:gridCol w="3934964"/>
                <a:gridCol w="1112762"/>
                <a:gridCol w="1064380"/>
                <a:gridCol w="1025046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</a:rPr>
                        <a:t>Time</a:t>
                      </a:r>
                      <a:endParaRPr lang="en-US" sz="1400" dirty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Action</a:t>
                      </a: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Pressed</a:t>
                      </a: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Released</a:t>
                      </a: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Bumped</a:t>
                      </a:r>
                    </a:p>
                  </a:txBody>
                  <a:tcPr marL="62703" marR="15676" marT="15676" marB="15676"/>
                </a:tc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Button starts released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2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Button is pressed in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3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Button is </a:t>
                      </a:r>
                      <a:r>
                        <a:rPr lang="en-US" sz="1400" dirty="0" smtClean="0">
                          <a:effectLst/>
                        </a:rPr>
                        <a:t>released, and program reads sensor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sng" dirty="0">
                          <a:solidFill>
                            <a:schemeClr val="tx2"/>
                          </a:solidFill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</a:tr>
              <a:tr h="3806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4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Button is still released, and the program tests the Touch Sensor again</a:t>
                      </a:r>
                    </a:p>
                  </a:txBody>
                  <a:tcPr marL="15676" marR="62703" marT="15676" marB="15676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</a:tr>
              <a:tr h="197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5</a:t>
                      </a:r>
                    </a:p>
                  </a:txBody>
                  <a:tcPr marL="15676" marR="62703" marT="15676" marB="15676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Button is pressed a second time</a:t>
                      </a:r>
                    </a:p>
                  </a:txBody>
                  <a:tcPr marL="15676" marR="62703" marT="15676" marB="15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</a:tr>
              <a:tr h="3194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6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smtClean="0">
                          <a:effectLst/>
                        </a:rPr>
                        <a:t>Button is released, but the program does not read the sensor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76" marR="62703" marT="15676" marB="15676"/>
                </a:tc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</a:rPr>
                        <a:t>200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secs</a:t>
                      </a:r>
                      <a:r>
                        <a:rPr lang="en-US" sz="1400" baseline="0" dirty="0" smtClean="0">
                          <a:effectLst/>
                        </a:rPr>
                        <a:t> later…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smtClean="0">
                          <a:effectLst/>
                        </a:rPr>
                        <a:t>Program reads sensor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sng" dirty="0">
                          <a:solidFill>
                            <a:schemeClr val="tx2"/>
                          </a:solidFill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</a:tr>
              <a:tr h="3806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effectLst/>
                        </a:rPr>
                        <a:t>201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Button is still released, and the program tests the Touch Sensor again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True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False</a:t>
                      </a:r>
                    </a:p>
                  </a:txBody>
                  <a:tcPr marL="15676" marR="62703" marT="15676" marB="15676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56037"/>
            <a:ext cx="795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sensor basically is like a True/False switch</a:t>
            </a:r>
          </a:p>
          <a:p>
            <a:r>
              <a:rPr lang="en-US" dirty="0" smtClean="0"/>
              <a:t>“Bumped” can be tricky.  What conditions must be there for the sensor to read True for Bumped?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189" y="5987141"/>
            <a:ext cx="440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Based on the Lego EV3 help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170" y="2465786"/>
            <a:ext cx="2916195" cy="2545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Tip for Move Steering Blocks With Sensors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207"/>
            <a:ext cx="5505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Leaving the motor “on” and “off”</a:t>
            </a:r>
          </a:p>
          <a:p>
            <a:r>
              <a:rPr lang="en-US" dirty="0" smtClean="0"/>
              <a:t>Why use the “on” instead of “degrees”?</a:t>
            </a:r>
          </a:p>
          <a:p>
            <a:pPr lvl="1"/>
            <a:r>
              <a:rPr lang="en-US" dirty="0" smtClean="0"/>
              <a:t>May want the program to do other tasks such as reading a sensor while moving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77793" y="3097936"/>
            <a:ext cx="667262" cy="62947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5071908"/>
            <a:ext cx="5675587" cy="12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5364"/>
            <a:ext cx="8245474" cy="4373563"/>
          </a:xfrm>
        </p:spPr>
        <p:txBody>
          <a:bodyPr/>
          <a:lstStyle/>
          <a:p>
            <a:r>
              <a:rPr lang="en-US" dirty="0" smtClean="0"/>
              <a:t>Challenges are on slides 9 and 11</a:t>
            </a:r>
          </a:p>
          <a:p>
            <a:r>
              <a:rPr lang="en-US" dirty="0" smtClean="0"/>
              <a:t>Solutions to these challenges are on slides 10 and 12</a:t>
            </a:r>
          </a:p>
          <a:p>
            <a:r>
              <a:rPr lang="en-US" dirty="0" smtClean="0"/>
              <a:t>Discussion is on slide 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7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6616"/>
            <a:ext cx="4414983" cy="47891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your robot to move straight until you tap the sensor with your hand.</a:t>
            </a:r>
            <a:endParaRPr lang="en-US" sz="2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released</a:t>
            </a:r>
          </a:p>
          <a:p>
            <a:r>
              <a:rPr lang="en-US" dirty="0" smtClean="0"/>
              <a:t>1 = pressed</a:t>
            </a:r>
          </a:p>
          <a:p>
            <a:r>
              <a:rPr lang="en-US" dirty="0" smtClean="0"/>
              <a:t>2 = bumped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00126" y="3659908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9250" y="4507688"/>
            <a:ext cx="3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Hint: </a:t>
            </a:r>
            <a:r>
              <a:rPr lang="en-US" dirty="0" smtClean="0"/>
              <a:t>You will combine: Move Steering + Wait Block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8995" y="3736712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1782623" y="440767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pixabay.com/static/uploads/photo/2014/03/25/16/58/hand-297767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515" y="3818559"/>
            <a:ext cx="972977" cy="1000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87" y="203404"/>
            <a:ext cx="3071398" cy="12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 Solution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0634" y="2045831"/>
            <a:ext cx="5717627" cy="26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92794"/>
      </p:ext>
    </p:extLst>
  </p:cSld>
  <p:clrMapOvr>
    <a:masterClrMapping/>
  </p:clrMapOvr>
</p:sld>
</file>

<file path=ppt/theme/theme1.xml><?xml version="1.0" encoding="utf-8"?>
<a:theme xmlns:a="http://schemas.openxmlformats.org/drawingml/2006/main" name="tab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ABB15429-6CE4-214D-9FC4-D4CB9F89B862}" vid="{300D6715-A09A-164F-B0BC-56921AA3CAE7}"/>
    </a:ext>
  </a:extLst>
</a:theme>
</file>

<file path=ppt/theme/theme2.xml><?xml version="1.0" encoding="utf-8"?>
<a:theme xmlns:a="http://schemas.openxmlformats.org/drawingml/2006/main" name="1_tab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6B5697A5-2352-164F-88C9-F4A7AD5A0085}" vid="{BE539F0E-AD3C-3E45-83C0-566ADEB3BD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tablet</Template>
  <TotalTime>6411</TotalTime>
  <Words>635</Words>
  <Application>Microsoft Macintosh PowerPoint</Application>
  <PresentationFormat>On-screen Show (4:3)</PresentationFormat>
  <Paragraphs>131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Calibri Light</vt:lpstr>
      <vt:lpstr>Franklin Gothic Book</vt:lpstr>
      <vt:lpstr>Helvetica Neue</vt:lpstr>
      <vt:lpstr>Wingdings</vt:lpstr>
      <vt:lpstr>Arial</vt:lpstr>
      <vt:lpstr>tablet</vt:lpstr>
      <vt:lpstr>1_tablet</vt:lpstr>
      <vt:lpstr>Touch sensor</vt:lpstr>
      <vt:lpstr>Lesson Objectives</vt:lpstr>
      <vt:lpstr>What is a Sensor?</vt:lpstr>
      <vt:lpstr>What is a Touch Sensor? </vt:lpstr>
      <vt:lpstr>What Does “Bumped” Mean?*</vt:lpstr>
      <vt:lpstr>A Tip for Move Steering Blocks With Sensors </vt:lpstr>
      <vt:lpstr>Teacher Instructions</vt:lpstr>
      <vt:lpstr>Challenge 1</vt:lpstr>
      <vt:lpstr>Challenge 1 Solution</vt:lpstr>
      <vt:lpstr>Challenge 2</vt:lpstr>
      <vt:lpstr>Challenge 2 Solution</vt:lpstr>
      <vt:lpstr>DISCUSSION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Microsoft Office User</cp:lastModifiedBy>
  <cp:revision>13</cp:revision>
  <dcterms:created xsi:type="dcterms:W3CDTF">2014-08-07T02:19:13Z</dcterms:created>
  <dcterms:modified xsi:type="dcterms:W3CDTF">2016-07-26T15:26:54Z</dcterms:modified>
</cp:coreProperties>
</file>