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26" r:id="rId1"/>
    <p:sldMasterId id="2147483738" r:id="rId2"/>
    <p:sldMasterId id="2147483750" r:id="rId3"/>
  </p:sldMasterIdLst>
  <p:notesMasterIdLst>
    <p:notesMasterId r:id="rId15"/>
  </p:notesMasterIdLst>
  <p:handoutMasterIdLst>
    <p:handoutMasterId r:id="rId16"/>
  </p:handoutMasterIdLst>
  <p:sldIdLst>
    <p:sldId id="426" r:id="rId4"/>
    <p:sldId id="418" r:id="rId5"/>
    <p:sldId id="419" r:id="rId6"/>
    <p:sldId id="421" r:id="rId7"/>
    <p:sldId id="422" r:id="rId8"/>
    <p:sldId id="420" r:id="rId9"/>
    <p:sldId id="427" r:id="rId10"/>
    <p:sldId id="423" r:id="rId11"/>
    <p:sldId id="424" r:id="rId12"/>
    <p:sldId id="425" r:id="rId13"/>
    <p:sldId id="401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BD7FF"/>
    <a:srgbClr val="00B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76" autoAdjust="0"/>
    <p:restoredTop sz="96271" autoAdjust="0"/>
  </p:normalViewPr>
  <p:slideViewPr>
    <p:cSldViewPr snapToGrid="0" snapToObjects="1">
      <p:cViewPr varScale="1">
        <p:scale>
          <a:sx n="105" d="100"/>
          <a:sy n="105" d="100"/>
        </p:scale>
        <p:origin x="14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8" d="100"/>
        <a:sy n="158" d="100"/>
      </p:scale>
      <p:origin x="0" y="2729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D9B3D7-15CB-9343-AA49-EFB5A8F33F18}" type="datetimeFigureOut">
              <a:rPr lang="en-US" smtClean="0"/>
              <a:t>10/10/2016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D9BD6B-3536-BC44-B54A-7079C6CEB9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30327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3EFF1E-85A1-6640-AFB9-C38833E80A84}" type="datetimeFigureOut">
              <a:rPr lang="en-US" smtClean="0"/>
              <a:t>10/10/2016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967457-1E83-1040-AFF7-8D09C473D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18426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967457-1E83-1040-AFF7-8D09C473DBD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4040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967457-1E83-1040-AFF7-8D09C473DBD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1861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967457-1E83-1040-AFF7-8D09C473DBD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7190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06764-F429-4C44-ADEB-B5A320935278}" type="datetime1">
              <a:rPr lang="en-US" smtClean="0"/>
              <a:t>10/10/2016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9/11/2016)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7888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3ACA8-12DB-8B44-97BF-01F943EC24A2}" type="datetime1">
              <a:rPr lang="en-US" smtClean="0"/>
              <a:t>10/10/2016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9/11/2016)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18841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16F98-2860-C14A-AF64-9DD6EA1C6F2B}" type="datetime1">
              <a:rPr lang="en-US" smtClean="0"/>
              <a:t>10/10/2016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9/11/2016)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5175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2517" y="3427224"/>
            <a:ext cx="6858000" cy="914400"/>
          </a:xfrm>
        </p:spPr>
        <p:txBody>
          <a:bodyPr/>
          <a:lstStyle>
            <a:lvl1pPr marL="0" indent="0" algn="ctr">
              <a:buNone/>
              <a:defRPr b="0" cap="none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15D7F-7ADA-2E40-9DD6-22F5B14DE3EC}" type="datetime1">
              <a:rPr lang="en-US" smtClean="0"/>
              <a:t>10/10/2016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92875"/>
            <a:ext cx="3945988" cy="282095"/>
          </a:xfrm>
        </p:spPr>
        <p:txBody>
          <a:bodyPr/>
          <a:lstStyle/>
          <a:p>
            <a:r>
              <a:rPr lang="en-US" smtClean="0"/>
              <a:t>Copyright © EV3Lessons.com 2016 (Last edit: 9/11/2016)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84242" y="6341733"/>
            <a:ext cx="588319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DBC7FC8-25FB-FC45-8177-2B991DA6778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8996106" y="2895600"/>
            <a:ext cx="147895" cy="39624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8959042" y="0"/>
            <a:ext cx="184958" cy="28956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8904666" y="0"/>
            <a:ext cx="91440" cy="6858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0" name="Picture 2" descr="EV3Lessons.co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90896" y="400415"/>
            <a:ext cx="7741243" cy="2875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itle 1"/>
          <p:cNvSpPr>
            <a:spLocks noGrp="1"/>
          </p:cNvSpPr>
          <p:nvPr>
            <p:ph type="ctrTitle" hasCustomPrompt="1"/>
          </p:nvPr>
        </p:nvSpPr>
        <p:spPr>
          <a:xfrm>
            <a:off x="502903" y="5741850"/>
            <a:ext cx="8117227" cy="602769"/>
          </a:xfrm>
        </p:spPr>
        <p:txBody>
          <a:bodyPr>
            <a:noAutofit/>
          </a:bodyPr>
          <a:lstStyle>
            <a:lvl1pPr>
              <a:defRPr sz="2800"/>
            </a:lvl1pPr>
          </a:lstStyle>
          <a:p>
            <a:pPr algn="ctr"/>
            <a:r>
              <a:rPr lang="en-US" sz="3200" dirty="0" smtClean="0"/>
              <a:t>BEGINNER PROGRAMMING LESSON</a:t>
            </a:r>
            <a:endParaRPr lang="en-US" sz="3200" dirty="0"/>
          </a:p>
        </p:txBody>
      </p:sp>
      <p:sp>
        <p:nvSpPr>
          <p:cNvPr id="15" name="TextBox 14"/>
          <p:cNvSpPr txBox="1"/>
          <p:nvPr/>
        </p:nvSpPr>
        <p:spPr>
          <a:xfrm>
            <a:off x="2078568" y="4119917"/>
            <a:ext cx="4965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By Sanjay and Arvind </a:t>
            </a:r>
            <a:r>
              <a:rPr lang="en-US" dirty="0" err="1" smtClean="0"/>
              <a:t>Seshan</a:t>
            </a:r>
            <a:endParaRPr lang="en-US" dirty="0"/>
          </a:p>
        </p:txBody>
      </p:sp>
      <p:sp>
        <p:nvSpPr>
          <p:cNvPr id="16" name="Rectangle 15"/>
          <p:cNvSpPr/>
          <p:nvPr userDrawn="1"/>
        </p:nvSpPr>
        <p:spPr>
          <a:xfrm>
            <a:off x="8996106" y="2895600"/>
            <a:ext cx="147895" cy="39624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 userDrawn="1"/>
        </p:nvSpPr>
        <p:spPr>
          <a:xfrm>
            <a:off x="8959042" y="0"/>
            <a:ext cx="184958" cy="28956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 userDrawn="1"/>
        </p:nvSpPr>
        <p:spPr>
          <a:xfrm>
            <a:off x="8904666" y="0"/>
            <a:ext cx="91440" cy="6858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5280704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52718"/>
            <a:ext cx="8245475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45474" cy="43735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14012-E28D-9A48-BCC4-57A934C9C6E8}" type="datetime1">
              <a:rPr lang="en-US" smtClean="0"/>
              <a:t>10/10/2016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9/11/2016)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7383" y="6376457"/>
            <a:ext cx="627256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2951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D60F1-77FD-D44D-9E5E-E014199770CF}" type="datetime1">
              <a:rPr lang="en-US" smtClean="0"/>
              <a:t>10/10/2016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Copyright © EV3Lessons.com 2016 (Last edit: 9/11/2016)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6518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52718"/>
            <a:ext cx="8245475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74800"/>
            <a:ext cx="387752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86923" y="1574800"/>
            <a:ext cx="381575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885EC-A4C8-CF40-A44C-EFD9D1FFC1BF}" type="datetime1">
              <a:rPr lang="en-US" smtClean="0"/>
              <a:t>10/10/2016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9/11/2016)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7026" y="6358106"/>
            <a:ext cx="666974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5201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E5C94-0AE4-EC4D-849C-F3F15553512B}" type="datetime1">
              <a:rPr lang="en-US" smtClean="0"/>
              <a:t>10/10/2016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9/11/2016)</a:t>
            </a: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7026" y="6358106"/>
            <a:ext cx="666974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37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0C574-2A10-7440-97F3-F98AF176B58D}" type="datetime1">
              <a:rPr lang="en-US" smtClean="0"/>
              <a:t>10/10/2016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9/11/2016)</a:t>
            </a:r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7026" y="6358106"/>
            <a:ext cx="666974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6805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7429F-C207-3E4C-AB22-F6754E74C9A1}" type="datetime1">
              <a:rPr lang="en-US" smtClean="0"/>
              <a:t>10/10/2016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9/11/2016)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659907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0D5C9-295A-EA42-A1AB-104FF1EA1A60}" type="datetime1">
              <a:rPr lang="en-US" smtClean="0"/>
              <a:t>10/10/2016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9/11/2016)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06673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E9FFC-D20E-A049-80CF-66E6155070CC}" type="datetime1">
              <a:rPr lang="en-US" smtClean="0"/>
              <a:t>10/10/2016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9/11/2016)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932444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50C1D-DE7E-8942-81F9-ADF982A10F6E}" type="datetime1">
              <a:rPr lang="en-US" smtClean="0"/>
              <a:t>10/10/2016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9/11/2016)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57931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0E993-A3B8-484D-A991-3B7C5ADDE57B}" type="datetime1">
              <a:rPr lang="en-US" smtClean="0"/>
              <a:t>10/10/2016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9/11/2016)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824716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7D3BC-874D-914C-81FD-345F9972F84E}" type="datetime1">
              <a:rPr lang="en-US" smtClean="0"/>
              <a:t>10/10/2016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9/11/2016)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034075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105DF-00F5-CE4B-8212-158B8730C78D}" type="datetime1">
              <a:rPr lang="en-US" smtClean="0"/>
              <a:t>10/10/2016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9/11/2016)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07056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16061-0097-DB4A-BADE-ABFE5479D517}" type="datetime1">
              <a:rPr lang="en-US" smtClean="0"/>
              <a:t>10/10/2016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9/11/2016)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806808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86CD6-6D6F-9941-BF37-95C55A54112E}" type="datetime1">
              <a:rPr lang="en-US" smtClean="0"/>
              <a:t>10/10/2016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9/11/2016)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78999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C7E93-6B14-104A-80C2-8CA3B25F04C6}" type="datetime1">
              <a:rPr lang="en-US" smtClean="0"/>
              <a:t>10/10/2016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9/11/2016)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4391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870F6-61A5-7548-80A6-6DE4C4A42405}" type="datetime1">
              <a:rPr lang="en-US" smtClean="0"/>
              <a:t>10/10/2016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9/11/2016)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68236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C6D47-FCDB-CF4E-8600-40B9B6E1AFD9}" type="datetime1">
              <a:rPr lang="en-US" smtClean="0"/>
              <a:t>10/10/2016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9/11/2016)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14945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332A7-6911-3C47-9447-69E71075A29A}" type="datetime1">
              <a:rPr lang="en-US" smtClean="0"/>
              <a:t>10/10/2016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9/11/2016)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36429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DEA82-4C6F-C54E-9349-1248281657E0}" type="datetime1">
              <a:rPr lang="en-US" smtClean="0"/>
              <a:t>10/10/2016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9/11/2016)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59018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4395E-AFA3-B24B-9321-99D4ECCE0398}" type="datetime1">
              <a:rPr lang="en-US" smtClean="0"/>
              <a:t>10/10/2016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9/11/2016)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2261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0D2C9-5D41-E84B-A11A-6C09FA941CDA}" type="datetime1">
              <a:rPr lang="en-US" smtClean="0"/>
              <a:t>10/10/2016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9/11/2016)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902574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70C3D-50D9-3C40-A1B5-4620EFB563FC}" type="datetime1">
              <a:rPr lang="en-US" smtClean="0"/>
              <a:t>10/10/2016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9/11/2016)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46538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4F105-88F3-A848-A5B1-045E736560B5}" type="datetime1">
              <a:rPr lang="en-US" smtClean="0"/>
              <a:t>10/10/2016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9/11/2016)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85584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0E1AD-E6D3-064E-A039-152874CF8A53}" type="datetime1">
              <a:rPr lang="en-US" smtClean="0"/>
              <a:t>10/10/2016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9/11/2016)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2809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FE2BB-52AC-034D-9826-2542204A9B05}" type="datetime1">
              <a:rPr lang="en-US" smtClean="0"/>
              <a:t>10/10/2016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9/11/2016)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1485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AC9C6-1209-EB4E-A016-113DABB47F9F}" type="datetime1">
              <a:rPr lang="en-US" smtClean="0"/>
              <a:t>10/10/2016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9/11/2016)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53931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9216-2276-7E45-854D-253E78414883}" type="datetime1">
              <a:rPr lang="en-US" smtClean="0"/>
              <a:t>10/10/2016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9/11/2016)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0736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58525-F76A-BF45-A828-F93739153269}" type="datetime1">
              <a:rPr lang="en-US" smtClean="0"/>
              <a:t>10/10/2016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9/11/2016)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6502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9E451-AE2E-7741-AD76-2DB529CFFC3A}" type="datetime1">
              <a:rPr lang="en-US" smtClean="0"/>
              <a:t>10/10/2016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9/11/2016)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755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931BFD-E9D8-F54D-B5D5-5ACD5AC0655E}" type="datetime1">
              <a:rPr lang="en-US" smtClean="0"/>
              <a:t>10/10/2016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Copyright © EV3Lessons.com 2016 (Last edit: 9/11/2016)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4374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199" y="152718"/>
            <a:ext cx="8245475" cy="13716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45474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9AD50491-3720-C449-B098-8B506817FCDE}" type="datetime1">
              <a:rPr lang="en-US" smtClean="0"/>
              <a:t>10/10/2016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Copyright © EV3Lessons.com 2016 (Last edit: 9/11/2016)</a:t>
            </a:r>
            <a:endParaRPr lang="en-US" dirty="0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477026" y="6358106"/>
            <a:ext cx="666974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8996106" y="2895600"/>
            <a:ext cx="147895" cy="39624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8959042" y="0"/>
            <a:ext cx="184958" cy="28956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8904666" y="0"/>
            <a:ext cx="91440" cy="6858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 userDrawn="1"/>
        </p:nvSpPr>
        <p:spPr>
          <a:xfrm>
            <a:off x="8996106" y="2895600"/>
            <a:ext cx="147895" cy="39624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/>
          <p:cNvSpPr/>
          <p:nvPr userDrawn="1"/>
        </p:nvSpPr>
        <p:spPr>
          <a:xfrm>
            <a:off x="8959042" y="0"/>
            <a:ext cx="184958" cy="28956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 userDrawn="1"/>
        </p:nvSpPr>
        <p:spPr>
          <a:xfrm>
            <a:off x="8904666" y="0"/>
            <a:ext cx="91440" cy="6858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902936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C178B2-B4C5-964D-927E-48C3D45B987D}" type="datetime1">
              <a:rPr lang="en-US" smtClean="0"/>
              <a:t>10/10/2016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Copyright © EV3Lessons.com 2016 (Last edit: 9/11/2016)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78235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hyperlink" Target="http://creativecommons.org/licenses/by-nc-sa/4.0/" TargetMode="Externa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8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132517" y="3491232"/>
            <a:ext cx="6858000" cy="914400"/>
          </a:xfrm>
        </p:spPr>
        <p:txBody>
          <a:bodyPr>
            <a:normAutofit/>
          </a:bodyPr>
          <a:lstStyle/>
          <a:p>
            <a:r>
              <a:rPr lang="el-GR" sz="2400" dirty="0" smtClean="0"/>
              <a:t>Προσαρμοσμένες Εικόνες και Ήχοι</a:t>
            </a:r>
            <a:endParaRPr 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2600" dirty="0"/>
              <a:t>M</a:t>
            </a:r>
            <a:r>
              <a:rPr lang="el-GR" sz="2600" dirty="0" err="1"/>
              <a:t>αθηματα</a:t>
            </a:r>
            <a:r>
              <a:rPr lang="el-GR" sz="2600" dirty="0"/>
              <a:t> </a:t>
            </a:r>
            <a:r>
              <a:rPr lang="el-GR" sz="2600" dirty="0" err="1"/>
              <a:t>προγραμματισμου</a:t>
            </a:r>
            <a:r>
              <a:rPr lang="el-GR" sz="2600" dirty="0"/>
              <a:t> </a:t>
            </a:r>
            <a:r>
              <a:rPr lang="el-GR" sz="2600" dirty="0" err="1"/>
              <a:t>αρχαριων</a:t>
            </a:r>
            <a:endParaRPr lang="en-US" sz="26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711108" y="4592409"/>
            <a:ext cx="1700816" cy="1056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92675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86200" y="2929201"/>
            <a:ext cx="4800600" cy="32639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ADDING CUSTOM SOUNDS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4518212" cy="4373563"/>
          </a:xfrm>
        </p:spPr>
        <p:txBody>
          <a:bodyPr/>
          <a:lstStyle/>
          <a:p>
            <a:r>
              <a:rPr lang="el-GR" dirty="0" smtClean="0"/>
              <a:t>Βήμα </a:t>
            </a:r>
            <a:r>
              <a:rPr lang="en-US" dirty="0" smtClean="0"/>
              <a:t>5: </a:t>
            </a:r>
            <a:r>
              <a:rPr lang="el-GR" dirty="0" smtClean="0"/>
              <a:t>Αποθήκευσε το αρχείο</a:t>
            </a: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l-GR" dirty="0" smtClean="0"/>
              <a:t>Βήμα </a:t>
            </a:r>
            <a:r>
              <a:rPr lang="en-US" dirty="0" smtClean="0"/>
              <a:t>6: </a:t>
            </a:r>
            <a:r>
              <a:rPr lang="el-GR" dirty="0" smtClean="0"/>
              <a:t>Ο ήχος θα εμφανιστεί στο </a:t>
            </a:r>
            <a:r>
              <a:rPr lang="en-US" dirty="0" smtClean="0"/>
              <a:t>Sound block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9/11/2016)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10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58249" y="1383712"/>
            <a:ext cx="3699133" cy="887037"/>
          </a:xfrm>
          <a:prstGeom prst="rect">
            <a:avLst/>
          </a:prstGeom>
        </p:spPr>
      </p:pic>
      <p:sp>
        <p:nvSpPr>
          <p:cNvPr id="11" name="Rounded Rectangle 10"/>
          <p:cNvSpPr/>
          <p:nvPr/>
        </p:nvSpPr>
        <p:spPr>
          <a:xfrm>
            <a:off x="5876365" y="3724835"/>
            <a:ext cx="2702859" cy="255494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951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6665" y="439032"/>
            <a:ext cx="8245475" cy="1371600"/>
          </a:xfrm>
        </p:spPr>
        <p:txBody>
          <a:bodyPr/>
          <a:lstStyle/>
          <a:p>
            <a:r>
              <a:rPr lang="el-GR" dirty="0" err="1" smtClean="0"/>
              <a:t>συντελεστεσ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92624"/>
            <a:ext cx="8245474" cy="4595265"/>
          </a:xfrm>
        </p:spPr>
        <p:txBody>
          <a:bodyPr>
            <a:noAutofit/>
          </a:bodyPr>
          <a:lstStyle/>
          <a:p>
            <a:pPr marL="342900" indent="-342900">
              <a:buFont typeface="Arial"/>
              <a:buChar char="•"/>
            </a:pPr>
            <a:r>
              <a:rPr lang="el-GR" sz="1800" dirty="0"/>
              <a:t>Αυτό το μάθημα δημιουργήθηκε από τους</a:t>
            </a:r>
            <a:r>
              <a:rPr lang="en-US" sz="1800" dirty="0"/>
              <a:t> Sanjay </a:t>
            </a:r>
            <a:r>
              <a:rPr lang="en-US" sz="1800" dirty="0" err="1"/>
              <a:t>Seshan</a:t>
            </a:r>
            <a:r>
              <a:rPr lang="en-US" sz="1800" dirty="0"/>
              <a:t> and Arvind</a:t>
            </a:r>
            <a:r>
              <a:rPr lang="el-GR" sz="1800" dirty="0"/>
              <a:t> και μεταφράστηκε στα </a:t>
            </a:r>
            <a:r>
              <a:rPr lang="el-GR" sz="1800" dirty="0">
                <a:solidFill>
                  <a:srgbClr val="0070C0"/>
                </a:solidFill>
              </a:rPr>
              <a:t>Ελληνικά</a:t>
            </a:r>
            <a:r>
              <a:rPr lang="el-GR" sz="1800" dirty="0"/>
              <a:t> από τον </a:t>
            </a:r>
            <a:r>
              <a:rPr lang="el-GR" sz="1800" dirty="0">
                <a:solidFill>
                  <a:srgbClr val="0070C0"/>
                </a:solidFill>
              </a:rPr>
              <a:t>Σαμαρά Νικόλα </a:t>
            </a:r>
            <a:endParaRPr lang="en-US" sz="1800" dirty="0">
              <a:solidFill>
                <a:srgbClr val="0070C0"/>
              </a:solidFill>
            </a:endParaRPr>
          </a:p>
          <a:p>
            <a:pPr marL="342900" indent="-342900">
              <a:buFont typeface="Arial"/>
              <a:buChar char="•"/>
            </a:pPr>
            <a:r>
              <a:rPr lang="el-GR" sz="1800" dirty="0"/>
              <a:t>Περισσότερα μαθήματα είναι διαθέσιμα στο</a:t>
            </a:r>
            <a:r>
              <a:rPr lang="en-US" sz="1800" dirty="0"/>
              <a:t> www.ev3lessons.com</a:t>
            </a:r>
            <a:r>
              <a:rPr lang="en-US" sz="1800" b="0" dirty="0"/>
              <a:t/>
            </a:r>
            <a:br>
              <a:rPr lang="en-US" sz="1800" b="0" dirty="0"/>
            </a:br>
            <a:endParaRPr lang="en-US" sz="18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9/11/2016)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11</a:t>
            </a:fld>
            <a:endParaRPr lang="en-US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457199" y="4630535"/>
            <a:ext cx="7913347" cy="923330"/>
          </a:xfrm>
          <a:prstGeom prst="rect">
            <a:avLst/>
          </a:prstGeom>
          <a:solidFill>
            <a:srgbClr val="F5F5F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</a:rPr>
              <a:t>                         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/>
            </a:r>
            <a:b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This work is licensed under a 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2"/>
              </a:rPr>
              <a:t>Creative Commons Attribution-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2"/>
              </a:rPr>
              <a:t>NonCommercial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2"/>
              </a:rPr>
              <a:t>-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2"/>
              </a:rPr>
              <a:t>ShareAlike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2"/>
              </a:rPr>
              <a:t> 4.0 International License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.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2000" b="0" i="0" u="none" strike="noStrike" cap="none" normalizeH="0" baseline="0" dirty="0" smtClean="0">
              <a:ln>
                <a:noFill/>
              </a:ln>
              <a:solidFill>
                <a:srgbClr val="4374B7"/>
              </a:solidFill>
              <a:effectLst/>
              <a:latin typeface="Helvetica Neue"/>
            </a:endParaRPr>
          </a:p>
        </p:txBody>
      </p:sp>
      <p:pic>
        <p:nvPicPr>
          <p:cNvPr id="2050" name="Picture 2" descr="Creative Commons License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618595" y="3609409"/>
            <a:ext cx="2161449" cy="7614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43612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err="1" smtClean="0"/>
              <a:t>Στοχοι</a:t>
            </a:r>
            <a:r>
              <a:rPr lang="el-GR" dirty="0" smtClean="0"/>
              <a:t> του </a:t>
            </a:r>
            <a:r>
              <a:rPr lang="el-GR" dirty="0" err="1" smtClean="0"/>
              <a:t>μαθηματοσ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l-GR" dirty="0" smtClean="0"/>
              <a:t>Να μάθεις πώς να χρησιμοποιείς τα </a:t>
            </a:r>
            <a:r>
              <a:rPr lang="en-US" dirty="0" smtClean="0"/>
              <a:t>Display Block </a:t>
            </a:r>
            <a:r>
              <a:rPr lang="el-GR" dirty="0" smtClean="0"/>
              <a:t>και </a:t>
            </a:r>
            <a:r>
              <a:rPr lang="en-US" dirty="0" smtClean="0"/>
              <a:t>Sound Block </a:t>
            </a:r>
            <a:r>
              <a:rPr lang="el-GR" dirty="0" smtClean="0"/>
              <a:t>για να προσθέσεις τα δικά σου προσαρμοσμένα αρχεία εικόνας και ήχου στο τούβλο </a:t>
            </a:r>
            <a:r>
              <a:rPr lang="en-US" dirty="0" smtClean="0"/>
              <a:t>EV3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9/11/2016)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516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err="1" smtClean="0"/>
              <a:t>Προσθηκη</a:t>
            </a:r>
            <a:r>
              <a:rPr lang="el-GR" dirty="0" smtClean="0"/>
              <a:t> </a:t>
            </a:r>
            <a:r>
              <a:rPr lang="el-GR" dirty="0" err="1" smtClean="0"/>
              <a:t>προσαρμοσμενων</a:t>
            </a:r>
            <a:r>
              <a:rPr lang="el-GR" dirty="0" smtClean="0"/>
              <a:t> </a:t>
            </a:r>
            <a:r>
              <a:rPr lang="el-GR" dirty="0" err="1" smtClean="0"/>
              <a:t>εικονων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295399"/>
            <a:ext cx="4746812" cy="4641167"/>
          </a:xfrm>
        </p:spPr>
        <p:txBody>
          <a:bodyPr>
            <a:noAutofit/>
          </a:bodyPr>
          <a:lstStyle/>
          <a:p>
            <a:r>
              <a:rPr lang="el-GR" dirty="0" smtClean="0"/>
              <a:t>Βήμα </a:t>
            </a:r>
            <a:r>
              <a:rPr lang="en-US" dirty="0" smtClean="0"/>
              <a:t>1: </a:t>
            </a:r>
            <a:r>
              <a:rPr lang="el-GR" dirty="0" smtClean="0"/>
              <a:t>Επέλεξε </a:t>
            </a:r>
            <a:r>
              <a:rPr lang="en-US" dirty="0" smtClean="0"/>
              <a:t>tools </a:t>
            </a:r>
            <a:r>
              <a:rPr lang="el-GR" dirty="0" smtClean="0"/>
              <a:t>και έπειτα το </a:t>
            </a:r>
            <a:r>
              <a:rPr lang="en-US" dirty="0" smtClean="0"/>
              <a:t>Image Editor </a:t>
            </a:r>
            <a:r>
              <a:rPr lang="el-GR" dirty="0" smtClean="0"/>
              <a:t>από το μενού του</a:t>
            </a:r>
            <a:r>
              <a:rPr lang="en-US" dirty="0" smtClean="0"/>
              <a:t> EV3 </a:t>
            </a:r>
            <a:r>
              <a:rPr lang="en-US" dirty="0"/>
              <a:t> </a:t>
            </a:r>
            <a:endParaRPr lang="en-US" dirty="0" smtClean="0"/>
          </a:p>
          <a:p>
            <a:r>
              <a:rPr lang="el-GR" b="0" dirty="0" smtClean="0"/>
              <a:t>Σημείωση:</a:t>
            </a:r>
            <a:br>
              <a:rPr lang="el-GR" b="0" dirty="0" smtClean="0"/>
            </a:br>
            <a:r>
              <a:rPr lang="el-GR" b="0" dirty="0" smtClean="0"/>
              <a:t>Ο</a:t>
            </a:r>
            <a:r>
              <a:rPr lang="en-US" b="0" dirty="0" smtClean="0"/>
              <a:t> </a:t>
            </a:r>
            <a:r>
              <a:rPr lang="en-US" b="0" dirty="0"/>
              <a:t>Image Editor </a:t>
            </a:r>
            <a:r>
              <a:rPr lang="el-GR" b="0" dirty="0" smtClean="0"/>
              <a:t>μπορεί να ανοίξει</a:t>
            </a:r>
            <a:r>
              <a:rPr lang="en-US" b="0" dirty="0" smtClean="0"/>
              <a:t> </a:t>
            </a:r>
            <a:r>
              <a:rPr lang="el-GR" b="0" dirty="0" smtClean="0"/>
              <a:t>αρχεία με κατάληξη </a:t>
            </a:r>
            <a:r>
              <a:rPr lang="en-US" b="0" dirty="0" smtClean="0"/>
              <a:t>.</a:t>
            </a:r>
            <a:r>
              <a:rPr lang="en-US" b="0" dirty="0" err="1" smtClean="0"/>
              <a:t>rgf</a:t>
            </a:r>
            <a:r>
              <a:rPr lang="en-US" b="0" dirty="0"/>
              <a:t>, .jpg, .</a:t>
            </a:r>
            <a:r>
              <a:rPr lang="en-US" b="0" dirty="0" err="1"/>
              <a:t>png</a:t>
            </a:r>
            <a:r>
              <a:rPr lang="en-US" b="0" dirty="0"/>
              <a:t>, </a:t>
            </a:r>
            <a:r>
              <a:rPr lang="el-GR" b="0" dirty="0" smtClean="0"/>
              <a:t>και</a:t>
            </a:r>
            <a:r>
              <a:rPr lang="en-US" b="0" dirty="0" smtClean="0"/>
              <a:t> </a:t>
            </a:r>
            <a:r>
              <a:rPr lang="en-US" b="0" dirty="0"/>
              <a:t>.</a:t>
            </a:r>
            <a:r>
              <a:rPr lang="en-US" b="0" dirty="0" smtClean="0"/>
              <a:t>bmp. </a:t>
            </a:r>
            <a:r>
              <a:rPr lang="el-GR" b="0" dirty="0" smtClean="0"/>
              <a:t>Οι έγχρωμες εικόνες μετατρέπονται αυτόματα σε μονόχρωμες</a:t>
            </a:r>
            <a:r>
              <a:rPr lang="en-US" b="0" dirty="0" smtClean="0"/>
              <a:t>. </a:t>
            </a:r>
            <a:r>
              <a:rPr lang="el-GR" b="0" dirty="0" smtClean="0"/>
              <a:t>Τα αρχεία με επέκταση </a:t>
            </a:r>
            <a:r>
              <a:rPr lang="en-US" b="0" dirty="0" smtClean="0"/>
              <a:t>.</a:t>
            </a:r>
            <a:r>
              <a:rPr lang="en-US" b="0" dirty="0" err="1" smtClean="0"/>
              <a:t>rgf</a:t>
            </a:r>
            <a:r>
              <a:rPr lang="en-US" b="0" dirty="0" smtClean="0"/>
              <a:t> </a:t>
            </a:r>
            <a:r>
              <a:rPr lang="el-GR" b="0" dirty="0" smtClean="0"/>
              <a:t> είναι αυτά που χρησιμοποιεί η </a:t>
            </a:r>
            <a:r>
              <a:rPr lang="en-US" b="0" dirty="0" smtClean="0"/>
              <a:t>LEGO.</a:t>
            </a:r>
          </a:p>
          <a:p>
            <a:endParaRPr lang="en-US" dirty="0"/>
          </a:p>
          <a:p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r>
              <a:rPr lang="el-GR" dirty="0" smtClean="0"/>
              <a:t>Βήμα </a:t>
            </a:r>
            <a:r>
              <a:rPr lang="en-US" dirty="0" smtClean="0"/>
              <a:t>2: </a:t>
            </a:r>
            <a:r>
              <a:rPr lang="el-GR" dirty="0" smtClean="0"/>
              <a:t>Άνοιξε την εικόνα σου</a:t>
            </a:r>
            <a:endParaRPr lang="en-US" dirty="0" smtClean="0"/>
          </a:p>
          <a:p>
            <a:endParaRPr lang="en-US" b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9/11/2016)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3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47271" y="1295399"/>
            <a:ext cx="3412143" cy="168237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47271" y="4173829"/>
            <a:ext cx="3240741" cy="1907089"/>
          </a:xfrm>
          <a:prstGeom prst="rect">
            <a:avLst/>
          </a:prstGeom>
        </p:spPr>
      </p:pic>
      <p:sp>
        <p:nvSpPr>
          <p:cNvPr id="10" name="Rounded Rectangle 9"/>
          <p:cNvSpPr/>
          <p:nvPr/>
        </p:nvSpPr>
        <p:spPr>
          <a:xfrm>
            <a:off x="5204011" y="4223136"/>
            <a:ext cx="255495" cy="241391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588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/>
              <a:t>Προσθηκη</a:t>
            </a:r>
            <a:r>
              <a:rPr lang="el-GR" dirty="0"/>
              <a:t> </a:t>
            </a:r>
            <a:r>
              <a:rPr lang="el-GR" dirty="0" err="1"/>
              <a:t>προσαρμοσμενων</a:t>
            </a:r>
            <a:r>
              <a:rPr lang="el-GR" dirty="0"/>
              <a:t> </a:t>
            </a:r>
            <a:r>
              <a:rPr lang="el-GR" dirty="0" err="1"/>
              <a:t>εικονων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4706471" cy="4373563"/>
          </a:xfrm>
        </p:spPr>
        <p:txBody>
          <a:bodyPr/>
          <a:lstStyle/>
          <a:p>
            <a:r>
              <a:rPr lang="el-GR" dirty="0" smtClean="0"/>
              <a:t>Βήμα </a:t>
            </a:r>
            <a:r>
              <a:rPr lang="en-US" dirty="0" smtClean="0"/>
              <a:t>3</a:t>
            </a:r>
            <a:r>
              <a:rPr lang="en-US" dirty="0"/>
              <a:t>: </a:t>
            </a:r>
            <a:r>
              <a:rPr lang="el-GR" dirty="0" smtClean="0"/>
              <a:t>Τροποποίησε το μέγεθος της εικόνας χρησιμοποιώντας τα κουμπιά και άλλαξε την θέση της επιλέγοντας την και μετακινώντας ολόκληρη την εικόνα τριγύρω. </a:t>
            </a:r>
            <a:endParaRPr lang="en-US" dirty="0"/>
          </a:p>
          <a:p>
            <a:endParaRPr lang="en-US" dirty="0"/>
          </a:p>
          <a:p>
            <a:r>
              <a:rPr lang="el-GR" dirty="0" smtClean="0"/>
              <a:t>Βήμα 4</a:t>
            </a:r>
            <a:r>
              <a:rPr lang="en-US" dirty="0" smtClean="0"/>
              <a:t>:  </a:t>
            </a:r>
            <a:r>
              <a:rPr lang="el-GR" dirty="0" smtClean="0"/>
              <a:t>Ρύθμισε την αντίθεση (</a:t>
            </a:r>
            <a:r>
              <a:rPr lang="en-US" dirty="0" smtClean="0"/>
              <a:t>contrast</a:t>
            </a:r>
            <a:r>
              <a:rPr lang="el-GR" dirty="0" smtClean="0"/>
              <a:t>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9/11/2016)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4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43159" y="1752600"/>
            <a:ext cx="3359515" cy="1991659"/>
          </a:xfrm>
          <a:prstGeom prst="rect">
            <a:avLst/>
          </a:prstGeom>
        </p:spPr>
      </p:pic>
      <p:sp>
        <p:nvSpPr>
          <p:cNvPr id="7" name="Rounded Rectangle 6"/>
          <p:cNvSpPr/>
          <p:nvPr/>
        </p:nvSpPr>
        <p:spPr>
          <a:xfrm>
            <a:off x="5425888" y="2110580"/>
            <a:ext cx="221878" cy="282996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39198" y="3908767"/>
            <a:ext cx="3431813" cy="2007939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87137" y="4114799"/>
            <a:ext cx="277502" cy="8740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90400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/>
              <a:t>Προσθηκη</a:t>
            </a:r>
            <a:r>
              <a:rPr lang="el-GR" dirty="0"/>
              <a:t> </a:t>
            </a:r>
            <a:r>
              <a:rPr lang="el-GR" dirty="0" err="1"/>
              <a:t>προσαρμοσμενων</a:t>
            </a:r>
            <a:r>
              <a:rPr lang="el-GR" dirty="0"/>
              <a:t> </a:t>
            </a:r>
            <a:r>
              <a:rPr lang="el-GR" dirty="0" err="1"/>
              <a:t>εικονων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4666129" cy="4373563"/>
          </a:xfrm>
        </p:spPr>
        <p:txBody>
          <a:bodyPr/>
          <a:lstStyle/>
          <a:p>
            <a:r>
              <a:rPr lang="el-GR" dirty="0" smtClean="0"/>
              <a:t>Βήμα </a:t>
            </a:r>
            <a:r>
              <a:rPr lang="en-US" dirty="0" smtClean="0"/>
              <a:t>5</a:t>
            </a:r>
            <a:r>
              <a:rPr lang="en-US" dirty="0"/>
              <a:t>: </a:t>
            </a:r>
            <a:r>
              <a:rPr lang="el-GR" dirty="0" smtClean="0"/>
              <a:t>Επεξεργάσου την εικόνα, χρησιμοποιώντας την εργαλειοθήκη που βρίσκετε στα αριστερά της οθόνης επεξεργασίας. 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r>
              <a:rPr lang="el-GR" dirty="0" smtClean="0"/>
              <a:t>Βήμα </a:t>
            </a:r>
            <a:r>
              <a:rPr lang="en-US" dirty="0" smtClean="0"/>
              <a:t>6</a:t>
            </a:r>
            <a:r>
              <a:rPr lang="en-US" dirty="0"/>
              <a:t>: </a:t>
            </a:r>
            <a:r>
              <a:rPr lang="el-GR" dirty="0" smtClean="0"/>
              <a:t>Αποθήκευσε την εικόνα</a:t>
            </a: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9/11/2016)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5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23329" y="1757400"/>
            <a:ext cx="3711957" cy="219411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23329" y="1980396"/>
            <a:ext cx="255495" cy="147549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23329" y="4224124"/>
            <a:ext cx="2745627" cy="75585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293224" y="5057521"/>
            <a:ext cx="2409450" cy="9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35478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/>
              <a:t>Προσθηκη</a:t>
            </a:r>
            <a:r>
              <a:rPr lang="el-GR" dirty="0"/>
              <a:t> </a:t>
            </a:r>
            <a:r>
              <a:rPr lang="el-GR" dirty="0" err="1"/>
              <a:t>προσαρμοσμενων</a:t>
            </a:r>
            <a:r>
              <a:rPr lang="el-GR" dirty="0"/>
              <a:t> </a:t>
            </a:r>
            <a:r>
              <a:rPr lang="el-GR" dirty="0" err="1"/>
              <a:t>εικονων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4837697" cy="4373563"/>
          </a:xfrm>
        </p:spPr>
        <p:txBody>
          <a:bodyPr/>
          <a:lstStyle/>
          <a:p>
            <a:r>
              <a:rPr lang="el-GR" dirty="0" smtClean="0"/>
              <a:t>Βήμα </a:t>
            </a:r>
            <a:r>
              <a:rPr lang="en-US" dirty="0" smtClean="0"/>
              <a:t>7</a:t>
            </a:r>
            <a:r>
              <a:rPr lang="en-US" dirty="0"/>
              <a:t>: </a:t>
            </a:r>
            <a:r>
              <a:rPr lang="el-GR" dirty="0" smtClean="0"/>
              <a:t>Η εικόνα τώρα είναι έτοιμη προς χρήση από το </a:t>
            </a:r>
            <a:r>
              <a:rPr lang="en-US" dirty="0" smtClean="0"/>
              <a:t>Display </a:t>
            </a:r>
            <a:r>
              <a:rPr lang="en-US" dirty="0"/>
              <a:t>block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9/11/2016)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6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540188" y="1717202"/>
            <a:ext cx="2917195" cy="458278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90271" y="2901518"/>
            <a:ext cx="760506" cy="231648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07677" y="2595814"/>
            <a:ext cx="3556000" cy="314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48545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40741" y="1465573"/>
            <a:ext cx="5550062" cy="483232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/>
              <a:t>Διαμοισασμοσ</a:t>
            </a:r>
            <a:r>
              <a:rPr lang="el-GR" dirty="0" smtClean="0"/>
              <a:t> του </a:t>
            </a:r>
            <a:r>
              <a:rPr lang="el-GR" dirty="0" err="1" smtClean="0"/>
              <a:t>αρχειου</a:t>
            </a:r>
            <a:r>
              <a:rPr lang="en-US" dirty="0" smtClean="0"/>
              <a:t> RGF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7142" y="1326356"/>
            <a:ext cx="3073940" cy="4799807"/>
          </a:xfrm>
        </p:spPr>
        <p:txBody>
          <a:bodyPr>
            <a:normAutofit fontScale="77500" lnSpcReduction="20000"/>
          </a:bodyPr>
          <a:lstStyle/>
          <a:p>
            <a:pPr marL="342900" indent="-342900">
              <a:buFont typeface="Arial" charset="0"/>
              <a:buChar char="•"/>
            </a:pPr>
            <a:r>
              <a:rPr lang="el-GR" dirty="0" smtClean="0"/>
              <a:t>Πάτησε στο κουμπί «γαλλικό κλειδί»</a:t>
            </a:r>
            <a:r>
              <a:rPr lang="en-US" dirty="0" smtClean="0"/>
              <a:t> </a:t>
            </a:r>
            <a:r>
              <a:rPr lang="el-GR" dirty="0" smtClean="0"/>
              <a:t>στο </a:t>
            </a:r>
            <a:r>
              <a:rPr lang="el-GR" dirty="0" err="1" smtClean="0"/>
              <a:t>πρόζεκτ</a:t>
            </a:r>
            <a:r>
              <a:rPr lang="el-GR" dirty="0" smtClean="0"/>
              <a:t> σου</a:t>
            </a:r>
            <a:endParaRPr lang="en-US" dirty="0" smtClean="0"/>
          </a:p>
          <a:p>
            <a:pPr marL="342900" indent="-342900">
              <a:buFont typeface="Arial" charset="0"/>
              <a:buChar char="•"/>
            </a:pPr>
            <a:r>
              <a:rPr lang="el-GR" dirty="0" smtClean="0"/>
              <a:t>Διάλεξε την καρτέλα </a:t>
            </a:r>
            <a:r>
              <a:rPr lang="en-US" dirty="0" smtClean="0"/>
              <a:t>Images</a:t>
            </a:r>
          </a:p>
          <a:p>
            <a:pPr marL="342900" indent="-342900">
              <a:buFont typeface="Arial" charset="0"/>
              <a:buChar char="•"/>
            </a:pPr>
            <a:r>
              <a:rPr lang="el-GR" dirty="0" smtClean="0"/>
              <a:t>Πάτησε πάνω στο αρχείο </a:t>
            </a:r>
            <a:r>
              <a:rPr lang="en-US" dirty="0" smtClean="0"/>
              <a:t>.</a:t>
            </a:r>
            <a:r>
              <a:rPr lang="en-US" dirty="0" err="1" smtClean="0"/>
              <a:t>rgf</a:t>
            </a:r>
            <a:endParaRPr lang="en-US" dirty="0" smtClean="0"/>
          </a:p>
          <a:p>
            <a:pPr marL="342900" indent="-342900">
              <a:buFont typeface="Arial" charset="0"/>
              <a:buChar char="•"/>
            </a:pPr>
            <a:r>
              <a:rPr lang="el-GR" dirty="0" smtClean="0"/>
              <a:t>Έπειτα πάτησε το κουμπί </a:t>
            </a:r>
            <a:r>
              <a:rPr lang="en-US" dirty="0" smtClean="0"/>
              <a:t>Export </a:t>
            </a:r>
            <a:r>
              <a:rPr lang="el-GR" dirty="0" smtClean="0"/>
              <a:t>και αποθήκευσε το αρχείο</a:t>
            </a:r>
            <a:endParaRPr lang="en-US" dirty="0" smtClean="0"/>
          </a:p>
          <a:p>
            <a:pPr marL="342900" indent="-342900">
              <a:buFont typeface="Arial" charset="0"/>
              <a:buChar char="•"/>
            </a:pPr>
            <a:r>
              <a:rPr lang="el-GR" dirty="0" smtClean="0"/>
              <a:t>Μπορείς τώρα να στείλεις αυτό το αρχείο εικόνας σε οποιονδήποτε επιθυμείς.</a:t>
            </a:r>
            <a:endParaRPr lang="en-US" dirty="0" smtClean="0"/>
          </a:p>
          <a:p>
            <a:pPr marL="342900" indent="-342900">
              <a:buFont typeface="Arial" charset="0"/>
              <a:buChar char="•"/>
            </a:pPr>
            <a:r>
              <a:rPr lang="el-GR" dirty="0" smtClean="0"/>
              <a:t>Αν θες να προσθέσεις στο </a:t>
            </a:r>
            <a:r>
              <a:rPr lang="el-GR" dirty="0" err="1" smtClean="0"/>
              <a:t>πρόζεκτ</a:t>
            </a:r>
            <a:r>
              <a:rPr lang="el-GR" dirty="0" smtClean="0"/>
              <a:t> σου ένα αρχείο </a:t>
            </a:r>
            <a:r>
              <a:rPr lang="en-US" dirty="0" smtClean="0"/>
              <a:t> .</a:t>
            </a:r>
            <a:r>
              <a:rPr lang="en-US" dirty="0" err="1" smtClean="0"/>
              <a:t>rgf</a:t>
            </a:r>
            <a:r>
              <a:rPr lang="el-GR" dirty="0" smtClean="0"/>
              <a:t> σταλμένο σε σένα από άλλους απλά επέλεξε </a:t>
            </a:r>
            <a:r>
              <a:rPr lang="en-US" dirty="0" smtClean="0"/>
              <a:t> Import</a:t>
            </a:r>
            <a:r>
              <a:rPr lang="el-GR" dirty="0" smtClean="0"/>
              <a:t> και το αρχείο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9/11/2016)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7</a:t>
            </a:fld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3294529" y="1691826"/>
            <a:ext cx="242047" cy="374015"/>
          </a:xfrm>
          <a:prstGeom prst="round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4092385" y="3901622"/>
            <a:ext cx="869580" cy="374015"/>
          </a:xfrm>
          <a:prstGeom prst="round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3343835" y="4282621"/>
            <a:ext cx="1039905" cy="319387"/>
          </a:xfrm>
          <a:prstGeom prst="round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5446060" y="5890809"/>
            <a:ext cx="739588" cy="345482"/>
          </a:xfrm>
          <a:prstGeom prst="round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0371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/>
              <a:t>Προσθηκη</a:t>
            </a:r>
            <a:r>
              <a:rPr lang="el-GR" dirty="0"/>
              <a:t> </a:t>
            </a:r>
            <a:r>
              <a:rPr lang="el-GR" dirty="0" err="1"/>
              <a:t>προσαρμοσμενων</a:t>
            </a:r>
            <a:r>
              <a:rPr lang="el-GR" dirty="0"/>
              <a:t> </a:t>
            </a:r>
            <a:r>
              <a:rPr lang="el-GR" dirty="0" err="1" smtClean="0"/>
              <a:t>ηχων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4518212" cy="4373563"/>
          </a:xfrm>
        </p:spPr>
        <p:txBody>
          <a:bodyPr/>
          <a:lstStyle/>
          <a:p>
            <a:r>
              <a:rPr lang="el-GR" dirty="0" smtClean="0"/>
              <a:t>Βήμα </a:t>
            </a:r>
            <a:r>
              <a:rPr lang="en-US" dirty="0" smtClean="0"/>
              <a:t>1: </a:t>
            </a:r>
            <a:r>
              <a:rPr lang="el-GR" dirty="0" smtClean="0"/>
              <a:t>Επέλεξε </a:t>
            </a:r>
            <a:r>
              <a:rPr lang="en-US" dirty="0" smtClean="0"/>
              <a:t>tools </a:t>
            </a:r>
            <a:r>
              <a:rPr lang="el-GR" dirty="0" smtClean="0"/>
              <a:t>και έπειτα </a:t>
            </a:r>
            <a:r>
              <a:rPr lang="en-US" dirty="0" smtClean="0"/>
              <a:t> Sound Editor </a:t>
            </a:r>
            <a:r>
              <a:rPr lang="el-GR" dirty="0" smtClean="0"/>
              <a:t>από το μενού του </a:t>
            </a:r>
            <a:r>
              <a:rPr lang="en-US" dirty="0" smtClean="0"/>
              <a:t>EV3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l-GR" dirty="0" smtClean="0"/>
              <a:t>Βήμα </a:t>
            </a:r>
            <a:r>
              <a:rPr lang="en-US" dirty="0" smtClean="0"/>
              <a:t>2: </a:t>
            </a:r>
            <a:r>
              <a:rPr lang="el-GR" dirty="0" smtClean="0"/>
              <a:t>Πάτησε στο κουμπί </a:t>
            </a:r>
            <a:r>
              <a:rPr lang="en-US" dirty="0" smtClean="0"/>
              <a:t>Open </a:t>
            </a:r>
            <a:r>
              <a:rPr lang="el-GR" dirty="0" smtClean="0"/>
              <a:t>και επέλεξε το αρχείο ήχου ή ηχογράφησε το δικό σου πατώντας στο κόκκινο κουμπί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9/11/2016)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8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062894" y="1752600"/>
            <a:ext cx="3708117" cy="1818341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75412" y="3939381"/>
            <a:ext cx="3133005" cy="223445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69718" y="5242634"/>
            <a:ext cx="4518213" cy="535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46211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ADDING CUSTOM SOUNDS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4518212" cy="4373563"/>
          </a:xfrm>
        </p:spPr>
        <p:txBody>
          <a:bodyPr/>
          <a:lstStyle/>
          <a:p>
            <a:r>
              <a:rPr lang="el-GR" dirty="0" smtClean="0"/>
              <a:t>Βήμα </a:t>
            </a:r>
            <a:r>
              <a:rPr lang="en-US" dirty="0" smtClean="0"/>
              <a:t>3: </a:t>
            </a:r>
            <a:r>
              <a:rPr lang="el-GR" dirty="0" smtClean="0"/>
              <a:t>Ο ήχος που επέλεξες θα εμφανιστεί στον επεξεργαστή ήχου</a:t>
            </a: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l-GR" dirty="0" smtClean="0"/>
              <a:t>Βήμα </a:t>
            </a:r>
            <a:r>
              <a:rPr lang="en-US" dirty="0" smtClean="0"/>
              <a:t>4: </a:t>
            </a:r>
            <a:r>
              <a:rPr lang="el-GR" dirty="0" smtClean="0"/>
              <a:t>Μετακίνησε την </a:t>
            </a:r>
            <a:r>
              <a:rPr lang="el-GR" dirty="0" err="1" smtClean="0"/>
              <a:t>μπλέ</a:t>
            </a:r>
            <a:r>
              <a:rPr lang="el-GR" dirty="0" smtClean="0"/>
              <a:t> μπάρα για να τροποποιήσεις το μέγεθος του ηχητικού κομματιού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9/11/2016)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9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11588" y="1524318"/>
            <a:ext cx="3270062" cy="2380538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11588" y="4080033"/>
            <a:ext cx="3327685" cy="2392846"/>
          </a:xfrm>
          <a:prstGeom prst="rect">
            <a:avLst/>
          </a:prstGeom>
        </p:spPr>
      </p:pic>
      <p:sp>
        <p:nvSpPr>
          <p:cNvPr id="11" name="Rounded Rectangle 10"/>
          <p:cNvSpPr/>
          <p:nvPr/>
        </p:nvSpPr>
        <p:spPr>
          <a:xfrm>
            <a:off x="6750424" y="4316506"/>
            <a:ext cx="1008529" cy="349623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098121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beginner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t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ginner" id="{AEF29D72-34CC-C448-A679-08550D2D21D1}" vid="{04B54D62-7BE5-DF47-9F85-5B9FEF4E3E09}"/>
    </a:ext>
  </a:extLst>
</a:theme>
</file>

<file path=ppt/theme/theme3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Essential.thmx</Template>
  <TotalTime>6406</TotalTime>
  <Words>427</Words>
  <Application>Microsoft Office PowerPoint</Application>
  <PresentationFormat>Προβολή στην οθόνη (4:3)</PresentationFormat>
  <Paragraphs>74</Paragraphs>
  <Slides>11</Slides>
  <Notes>3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5</vt:i4>
      </vt:variant>
      <vt:variant>
        <vt:lpstr>Θέμα</vt:lpstr>
      </vt:variant>
      <vt:variant>
        <vt:i4>3</vt:i4>
      </vt:variant>
      <vt:variant>
        <vt:lpstr>Τίτλοι διαφανειών</vt:lpstr>
      </vt:variant>
      <vt:variant>
        <vt:i4>11</vt:i4>
      </vt:variant>
    </vt:vector>
  </HeadingPairs>
  <TitlesOfParts>
    <vt:vector size="19" baseType="lpstr">
      <vt:lpstr>Arial</vt:lpstr>
      <vt:lpstr>Arial Black</vt:lpstr>
      <vt:lpstr>Calibri</vt:lpstr>
      <vt:lpstr>Calibri Light</vt:lpstr>
      <vt:lpstr>Helvetica Neue</vt:lpstr>
      <vt:lpstr>Custom Design</vt:lpstr>
      <vt:lpstr>beginner</vt:lpstr>
      <vt:lpstr>1_Custom Design</vt:lpstr>
      <vt:lpstr>Mαθηματα προγραμματισμου αρχαριων</vt:lpstr>
      <vt:lpstr>Στοχοι του μαθηματοσ</vt:lpstr>
      <vt:lpstr>Προσθηκη προσαρμοσμενων εικονων</vt:lpstr>
      <vt:lpstr>Προσθηκη προσαρμοσμενων εικονων</vt:lpstr>
      <vt:lpstr>Προσθηκη προσαρμοσμενων εικονων</vt:lpstr>
      <vt:lpstr>Προσθηκη προσαρμοσμενων εικονων</vt:lpstr>
      <vt:lpstr>Διαμοισασμοσ του αρχειου RGF</vt:lpstr>
      <vt:lpstr>Προσθηκη προσαρμοσμενων ηχων</vt:lpstr>
      <vt:lpstr>ADDING CUSTOM SOUNDS</vt:lpstr>
      <vt:lpstr>ADDING CUSTOM SOUNDS</vt:lpstr>
      <vt:lpstr>συντελεστεσ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BEGINNER EV3 PROGRAMMING Lesson</dc:title>
  <dc:creator>Νικόλας</dc:creator>
  <cp:lastModifiedBy>Νικόλαος Σαμαράς</cp:lastModifiedBy>
  <cp:revision>30</cp:revision>
  <cp:lastPrinted>2016-01-17T19:43:02Z</cp:lastPrinted>
  <dcterms:created xsi:type="dcterms:W3CDTF">2014-08-07T02:19:13Z</dcterms:created>
  <dcterms:modified xsi:type="dcterms:W3CDTF">2016-10-09T22:11:17Z</dcterms:modified>
</cp:coreProperties>
</file>