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8"/>
  </p:notesMasterIdLst>
  <p:handoutMasterIdLst>
    <p:handoutMasterId r:id="rId19"/>
  </p:handoutMasterIdLst>
  <p:sldIdLst>
    <p:sldId id="421" r:id="rId4"/>
    <p:sldId id="418" r:id="rId5"/>
    <p:sldId id="414" r:id="rId6"/>
    <p:sldId id="415" r:id="rId7"/>
    <p:sldId id="416" r:id="rId8"/>
    <p:sldId id="411" r:id="rId9"/>
    <p:sldId id="412" r:id="rId10"/>
    <p:sldId id="419" r:id="rId11"/>
    <p:sldId id="420" r:id="rId12"/>
    <p:sldId id="417" r:id="rId13"/>
    <p:sldId id="330" r:id="rId14"/>
    <p:sldId id="348" r:id="rId15"/>
    <p:sldId id="413" r:id="rId16"/>
    <p:sldId id="40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96271" autoAdjust="0"/>
  </p:normalViewPr>
  <p:slideViewPr>
    <p:cSldViewPr snapToGrid="0" snapToObjects="1">
      <p:cViewPr varScale="1">
        <p:scale>
          <a:sx n="101" d="100"/>
          <a:sy n="101" d="100"/>
        </p:scale>
        <p:origin x="12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2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7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83BA-B3CF-5049-9E4D-B8916281C1A8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37E7-53C5-E24D-ADD6-C90628716793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5912-7A37-1A46-A397-24482532ACB1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FD2B-0941-FC4A-BBF1-A878F3F4DFB9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4324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7733-8542-A14D-820A-9C7F5370C87F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24F9-AC20-2641-8F9A-BF7F52A51EDC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F3C7-EA47-874D-BC42-3580C9373007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12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C8DD-CF8B-3E4F-9DDA-EE8D4E0FAE3B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9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A78E-25D2-6641-8078-53C6AC6BF8FA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4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DA91-AD5F-B245-9932-1DD5C7DE4434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28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765B-820F-DA44-B8A4-98654B26395C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9D43-A96A-0648-89EA-41B497708097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07FB-0BC7-B944-A142-37461F81A533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84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7BE2-A6D9-C842-86AA-996A419926E0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052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6963-DD7F-6847-A89D-EF272705C54A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699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D8E3-831A-6242-9FE6-F418D9091803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617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CCA-9154-074E-A424-1BD460D778FF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02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DE594-2023-C941-96BE-3F272ED009B8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96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FB09D-1AD6-C742-936F-EADDC9B7A12C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9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A7EA-4976-3446-8917-BAFBD7645CB0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71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1295-1152-6040-9D94-F74B16BF599E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30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EBAF-E9AB-D240-ADB3-3EB7FA8C05BF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2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D167-6426-EE46-BF31-958529310DF4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2E7E-DA70-AA42-A293-DDCF3208C2DA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57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53C-9D55-0D45-A8D0-410EA045567C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36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7143-59EA-1042-A181-1EA9D05B4C01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912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FFAE9-770D-534A-A6B2-C02DE62B92F5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5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1A54-67EA-FE4F-B007-99F48F8D362E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02A5-4004-D546-9C23-137714CCE981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DEC7-1F51-7E4E-9987-E0817D3169D8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1DD-FC53-A64D-A61A-1BBDA4C1F052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2E57-03BC-8D49-9B41-185CAF91D2AA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46B4-E64B-614A-9E66-67E01DB1DC3C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111D-B5B6-AA4A-BF01-97DDB5086053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9611CE-5D41-DA45-AF39-6B554CA772B2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523039"/>
            <a:ext cx="3845859" cy="25368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968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8DDE0-17C7-9D48-B637-E64A0419237D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1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563751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Απεικόνιση Κειμένου</a:t>
            </a:r>
            <a:r>
              <a:rPr lang="en-US" sz="2400" dirty="0" smtClean="0"/>
              <a:t> </a:t>
            </a:r>
            <a:r>
              <a:rPr lang="el-GR" sz="2400" dirty="0" smtClean="0"/>
              <a:t>και Γραφικών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M</a:t>
            </a:r>
            <a:r>
              <a:rPr lang="el-GR" sz="2400" dirty="0" err="1" smtClean="0"/>
              <a:t>αθηματα</a:t>
            </a:r>
            <a:r>
              <a:rPr lang="el-GR" sz="2400" dirty="0" smtClean="0"/>
              <a:t> </a:t>
            </a:r>
            <a:r>
              <a:rPr lang="el-GR" sz="2400" dirty="0" err="1" smtClean="0"/>
              <a:t>προγραμματισμου</a:t>
            </a:r>
            <a:r>
              <a:rPr lang="el-GR" sz="2400" dirty="0" smtClean="0"/>
              <a:t> </a:t>
            </a:r>
            <a:r>
              <a:rPr lang="el-GR" sz="2400" dirty="0" err="1" smtClean="0"/>
              <a:t>αρχαριων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0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 err="1" smtClean="0"/>
              <a:t>απεικονιση</a:t>
            </a:r>
            <a:r>
              <a:rPr lang="el-GR" altLang="en-US" dirty="0" smtClean="0"/>
              <a:t> </a:t>
            </a:r>
            <a:r>
              <a:rPr lang="el-GR" altLang="en-US" dirty="0" err="1"/>
              <a:t>εικονασ</a:t>
            </a:r>
            <a:r>
              <a:rPr lang="el-GR" altLang="en-US" dirty="0"/>
              <a:t> </a:t>
            </a:r>
            <a:r>
              <a:rPr lang="el-GR" altLang="en-US" dirty="0" smtClean="0"/>
              <a:t>σε </a:t>
            </a:r>
            <a:r>
              <a:rPr lang="el-GR" altLang="en-US" dirty="0" err="1" smtClean="0"/>
              <a:t>λειτουργια</a:t>
            </a:r>
            <a:r>
              <a:rPr lang="el-GR" altLang="en-US" dirty="0" smtClean="0"/>
              <a:t> </a:t>
            </a:r>
            <a:r>
              <a:rPr lang="en-US" altLang="en-US" dirty="0" smtClean="0"/>
              <a:t>PIXEL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256" y="2771086"/>
            <a:ext cx="1302902" cy="16539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9158" y="1759642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Βήμα </a:t>
            </a:r>
            <a:r>
              <a:rPr lang="en-US" b="1" dirty="0" smtClean="0"/>
              <a:t>1: </a:t>
            </a:r>
          </a:p>
          <a:p>
            <a:r>
              <a:rPr lang="el-GR" dirty="0"/>
              <a:t>Διάλεξε ένα </a:t>
            </a:r>
            <a:r>
              <a:rPr lang="en-US" dirty="0"/>
              <a:t>Display Block</a:t>
            </a:r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l-GR" b="1" dirty="0" smtClean="0"/>
              <a:t>Βήμα </a:t>
            </a:r>
            <a:r>
              <a:rPr lang="en-US" b="1" dirty="0" smtClean="0"/>
              <a:t>2:</a:t>
            </a:r>
          </a:p>
          <a:p>
            <a:r>
              <a:rPr lang="el-GR" dirty="0" smtClean="0"/>
              <a:t>Πάτησε στο</a:t>
            </a:r>
            <a:r>
              <a:rPr lang="en-US" dirty="0" smtClean="0"/>
              <a:t> “</a:t>
            </a:r>
            <a:r>
              <a:rPr lang="en-US" dirty="0" smtClean="0"/>
              <a:t>S</a:t>
            </a:r>
            <a:r>
              <a:rPr lang="en-US" dirty="0" smtClean="0"/>
              <a:t>witch</a:t>
            </a:r>
            <a:r>
              <a:rPr lang="en-US" dirty="0" smtClean="0"/>
              <a:t> </a:t>
            </a:r>
            <a:r>
              <a:rPr lang="en-US" dirty="0" smtClean="0"/>
              <a:t>Mode” </a:t>
            </a:r>
            <a:r>
              <a:rPr lang="el-GR" dirty="0" smtClean="0"/>
              <a:t>το εικονίδιο με τον φάκελο και επέλεξε </a:t>
            </a:r>
            <a:r>
              <a:rPr lang="en-US" dirty="0" smtClean="0"/>
              <a:t>“image”</a:t>
            </a:r>
          </a:p>
          <a:p>
            <a:endParaRPr lang="en-US" dirty="0"/>
          </a:p>
          <a:p>
            <a:endParaRPr lang="en-US" b="1" dirty="0" smtClean="0"/>
          </a:p>
          <a:p>
            <a:r>
              <a:rPr lang="el-GR" b="1" dirty="0" smtClean="0"/>
              <a:t>Βήμα </a:t>
            </a:r>
            <a:r>
              <a:rPr lang="en-US" b="1" dirty="0" smtClean="0"/>
              <a:t>3:</a:t>
            </a:r>
            <a:endParaRPr lang="en-US" dirty="0"/>
          </a:p>
          <a:p>
            <a:r>
              <a:rPr lang="el-GR" dirty="0" smtClean="0"/>
              <a:t>Πάτησε στο κενό κουτί πάνω δεξιά για να επιλέξεις την εικόνα που θες να εμφανίσεις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3678" t="15588" b="9412"/>
          <a:stretch/>
        </p:blipFill>
        <p:spPr>
          <a:xfrm>
            <a:off x="377109" y="1708754"/>
            <a:ext cx="4389872" cy="9316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861" y="4555717"/>
            <a:ext cx="2782297" cy="1969205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BLOCK </a:t>
            </a:r>
            <a:r>
              <a:rPr lang="el-GR" dirty="0" err="1" smtClean="0"/>
              <a:t>προκληση</a:t>
            </a:r>
            <a:r>
              <a:rPr lang="el-GR" dirty="0" smtClean="0"/>
              <a:t>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24610"/>
            <a:ext cx="3776430" cy="4892502"/>
          </a:xfrm>
          <a:ln>
            <a:noFill/>
          </a:ln>
        </p:spPr>
        <p:txBody>
          <a:bodyPr>
            <a:normAutofit/>
          </a:bodyPr>
          <a:lstStyle/>
          <a:p>
            <a:r>
              <a:rPr lang="el-GR" b="0" dirty="0" smtClean="0">
                <a:solidFill>
                  <a:srgbClr val="3366FF"/>
                </a:solidFill>
              </a:rPr>
              <a:t>Μπορείς να εμφανίσεις μάτια στην οθόνη του τούβλου </a:t>
            </a:r>
            <a:r>
              <a:rPr lang="en-US" b="0" dirty="0" smtClean="0">
                <a:solidFill>
                  <a:srgbClr val="3366FF"/>
                </a:solidFill>
              </a:rPr>
              <a:t>EV3 </a:t>
            </a:r>
            <a:r>
              <a:rPr lang="el-GR" b="0" dirty="0" smtClean="0">
                <a:solidFill>
                  <a:srgbClr val="3366FF"/>
                </a:solidFill>
              </a:rPr>
              <a:t>καθώς κινείται;</a:t>
            </a:r>
            <a:r>
              <a:rPr lang="en-US" b="0" dirty="0" smtClean="0">
                <a:solidFill>
                  <a:srgbClr val="3366FF"/>
                </a:solidFill>
              </a:rPr>
              <a:t>  </a:t>
            </a:r>
            <a:r>
              <a:rPr lang="el-GR" b="0" dirty="0" smtClean="0">
                <a:solidFill>
                  <a:srgbClr val="3366FF"/>
                </a:solidFill>
              </a:rPr>
              <a:t>Ενάλλαξε τα μάτια ώστε να κοιτούν αριστερά και δεξιά</a:t>
            </a:r>
            <a:r>
              <a:rPr lang="en-US" b="0" dirty="0" smtClean="0">
                <a:solidFill>
                  <a:srgbClr val="3366FF"/>
                </a:solidFill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l-GR" b="0" dirty="0" smtClean="0"/>
              <a:t>Χρησιμοποίησε τα</a:t>
            </a:r>
            <a:r>
              <a:rPr lang="en-US" b="0" dirty="0" smtClean="0"/>
              <a:t> </a:t>
            </a:r>
            <a:r>
              <a:rPr lang="en-US" b="0" dirty="0"/>
              <a:t>Display Block, Motor On and Wait </a:t>
            </a:r>
            <a:r>
              <a:rPr lang="en-US" b="0" dirty="0" smtClean="0"/>
              <a:t>Block</a:t>
            </a:r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l-GR" b="0" dirty="0" smtClean="0"/>
              <a:t>Διασκέδασε με αυτή </a:t>
            </a:r>
            <a:r>
              <a:rPr lang="el-GR" b="0" dirty="0"/>
              <a:t>την πρόκληση και </a:t>
            </a:r>
            <a:r>
              <a:rPr lang="el-GR" b="0" dirty="0" smtClean="0"/>
              <a:t>κάνε </a:t>
            </a:r>
            <a:r>
              <a:rPr lang="el-GR" b="0" dirty="0" smtClean="0"/>
              <a:t>την δική σου!</a:t>
            </a:r>
          </a:p>
          <a:p>
            <a:endParaRPr lang="en-US" b="0" dirty="0"/>
          </a:p>
        </p:txBody>
      </p:sp>
      <p:pic>
        <p:nvPicPr>
          <p:cNvPr id="7" name="Picture 6" descr="Screen Shot 2014-08-08 at 5.44.3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6" r="41425"/>
          <a:stretch/>
        </p:blipFill>
        <p:spPr>
          <a:xfrm>
            <a:off x="4818048" y="1361358"/>
            <a:ext cx="3556001" cy="25095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r="19750"/>
          <a:stretch/>
        </p:blipFill>
        <p:spPr>
          <a:xfrm>
            <a:off x="6827189" y="3684270"/>
            <a:ext cx="1546860" cy="2019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0" r="24250"/>
          <a:stretch/>
        </p:blipFill>
        <p:spPr>
          <a:xfrm>
            <a:off x="4775351" y="3684270"/>
            <a:ext cx="1859280" cy="201930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3</a:t>
            </a:r>
            <a:endParaRPr lang="en-US" dirty="0"/>
          </a:p>
        </p:txBody>
      </p:sp>
      <p:pic>
        <p:nvPicPr>
          <p:cNvPr id="5" name="Picture 4" descr="Screen Shot 2014-08-08 at 5.44.3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" r="2924"/>
          <a:stretch/>
        </p:blipFill>
        <p:spPr>
          <a:xfrm>
            <a:off x="552180" y="1693851"/>
            <a:ext cx="8192052" cy="25095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4261" y="3732696"/>
            <a:ext cx="1292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174" y="3853043"/>
            <a:ext cx="12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68488" y="3753656"/>
            <a:ext cx="99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Wait Block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9217" y="3753656"/>
            <a:ext cx="94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Off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Θεματα</a:t>
            </a:r>
            <a:r>
              <a:rPr lang="el-GR" dirty="0" smtClean="0"/>
              <a:t> προς </a:t>
            </a:r>
            <a:r>
              <a:rPr lang="el-GR" dirty="0" err="1" smtClean="0"/>
              <a:t>συζητηση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 smtClean="0"/>
              <a:t>Γιατί μπορεί να θέλεις να γνωρίζεις πώς να χρησιμοποιείς το </a:t>
            </a:r>
            <a:r>
              <a:rPr lang="en-US" altLang="en-US" dirty="0" smtClean="0"/>
              <a:t>Display block?</a:t>
            </a:r>
          </a:p>
          <a:p>
            <a:pPr lvl="1"/>
            <a:r>
              <a:rPr lang="el-GR" altLang="en-US" dirty="0" smtClean="0"/>
              <a:t>Μπορεί </a:t>
            </a:r>
            <a:r>
              <a:rPr lang="el-GR" altLang="en-US" dirty="0"/>
              <a:t>να </a:t>
            </a:r>
            <a:r>
              <a:rPr lang="el-GR" altLang="en-US" dirty="0" smtClean="0"/>
              <a:t>θέλεις να ξέρεις </a:t>
            </a:r>
            <a:r>
              <a:rPr lang="el-GR" altLang="en-US" dirty="0"/>
              <a:t>ποια είναι </a:t>
            </a:r>
            <a:r>
              <a:rPr lang="el-GR" altLang="en-US" dirty="0" smtClean="0"/>
              <a:t>η </a:t>
            </a:r>
            <a:r>
              <a:rPr lang="el-GR" altLang="en-US" dirty="0"/>
              <a:t>τιμή </a:t>
            </a:r>
            <a:r>
              <a:rPr lang="el-GR" altLang="en-US" dirty="0" smtClean="0"/>
              <a:t>που λαμβάνει ένας αισθητήρας του ρομπότ σου</a:t>
            </a:r>
            <a:r>
              <a:rPr lang="en-US" altLang="en-US" dirty="0" smtClean="0"/>
              <a:t> </a:t>
            </a:r>
            <a:endParaRPr lang="el-GR" altLang="en-US" dirty="0" smtClean="0"/>
          </a:p>
          <a:p>
            <a:pPr lvl="1"/>
            <a:r>
              <a:rPr lang="el-GR" altLang="en-US" dirty="0" smtClean="0"/>
              <a:t>Μπορεί να πρέπει να προγραμματίσεις το ρομπότ να σταματά όταν φθάνει σε μια κόκκινη γραμμή αλλά το ρομπότ να σταματά πριν από αυτή</a:t>
            </a:r>
          </a:p>
          <a:p>
            <a:pPr lvl="2"/>
            <a:r>
              <a:rPr lang="el-GR" altLang="en-US" dirty="0" smtClean="0"/>
              <a:t>Βλέπει το ρομπότ το ίδιο πράγμα με σένα;</a:t>
            </a:r>
            <a:endParaRPr lang="en-US" altLang="en-US" dirty="0" smtClean="0"/>
          </a:p>
          <a:p>
            <a:pPr lvl="2"/>
            <a:r>
              <a:rPr lang="el-GR" altLang="en-US" dirty="0" smtClean="0"/>
              <a:t>Μπορείς να εμφανίσεις την τιμή στην οθόνη και να ελέγξεις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l-GR" altLang="en-US" dirty="0" smtClean="0"/>
              <a:t>Είναι ένα εξαιρετικό εργαλείο αποσφαλμάτωσης. </a:t>
            </a:r>
            <a:r>
              <a:rPr lang="en-US" altLang="en-US" dirty="0" smtClean="0"/>
              <a:t> </a:t>
            </a:r>
            <a:r>
              <a:rPr lang="el-GR" altLang="en-US" dirty="0" smtClean="0"/>
              <a:t>Μπορείς να μάθεις περισσότερα για την αποσφαλμάτωση κώδικα σε ένα από τα μαθήματα Μεσαίου Επιπέδου.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l-GR" dirty="0" err="1" smtClean="0"/>
              <a:t>συντελεστεσ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2624"/>
            <a:ext cx="8245474" cy="4595265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Αυτό το μάθημα δημιουργήθηκε από τους</a:t>
            </a:r>
            <a:r>
              <a:rPr lang="en-US" sz="1800" dirty="0" smtClean="0"/>
              <a:t> Sanjay Seshan and Arvind</a:t>
            </a:r>
            <a:r>
              <a:rPr lang="el-GR" sz="1800" dirty="0" smtClean="0"/>
              <a:t> και μεταφράστηκε στα </a:t>
            </a:r>
            <a:r>
              <a:rPr lang="el-GR" sz="1800" dirty="0" smtClean="0">
                <a:solidFill>
                  <a:srgbClr val="0070C0"/>
                </a:solidFill>
              </a:rPr>
              <a:t>Ελληνικά</a:t>
            </a:r>
            <a:r>
              <a:rPr lang="el-GR" sz="1800" dirty="0" smtClean="0"/>
              <a:t> από τον </a:t>
            </a:r>
            <a:r>
              <a:rPr lang="el-GR" sz="1800" dirty="0" smtClean="0">
                <a:solidFill>
                  <a:srgbClr val="0070C0"/>
                </a:solidFill>
              </a:rPr>
              <a:t>Σαμαρά Νικόλα 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Περισσότερα μαθήματα είναι διαθέσιμα στο</a:t>
            </a:r>
            <a:r>
              <a:rPr lang="en-US" sz="1800" dirty="0" smtClean="0"/>
              <a:t>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Στοχοι</a:t>
            </a:r>
            <a:r>
              <a:rPr lang="el-GR" dirty="0" smtClean="0"/>
              <a:t> του </a:t>
            </a:r>
            <a:r>
              <a:rPr lang="el-GR" dirty="0" err="1" smtClean="0"/>
              <a:t>μαθηματοσ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Να μάθεις πώς να χρησιμοποιείς το </a:t>
            </a:r>
            <a:r>
              <a:rPr lang="en-US" dirty="0" smtClean="0"/>
              <a:t>Display Block </a:t>
            </a:r>
            <a:r>
              <a:rPr lang="el-GR" dirty="0" smtClean="0"/>
              <a:t>ώστε να </a:t>
            </a:r>
            <a:r>
              <a:rPr lang="el-GR" dirty="0" smtClean="0"/>
              <a:t>εμφανίζει</a:t>
            </a:r>
            <a:r>
              <a:rPr lang="el-GR" dirty="0"/>
              <a:t>ς</a:t>
            </a:r>
            <a:r>
              <a:rPr lang="el-GR" dirty="0" smtClean="0"/>
              <a:t> </a:t>
            </a:r>
            <a:r>
              <a:rPr lang="el-GR" dirty="0" smtClean="0"/>
              <a:t>κείμενα και </a:t>
            </a:r>
            <a:r>
              <a:rPr lang="el-GR" dirty="0" smtClean="0"/>
              <a:t>εικόνες στην οθόνη του </a:t>
            </a:r>
            <a:r>
              <a:rPr lang="el-GR" dirty="0" smtClean="0"/>
              <a:t>τούβλου </a:t>
            </a:r>
            <a:r>
              <a:rPr lang="en-US" dirty="0" smtClean="0"/>
              <a:t>EV3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Να κατανοήσεις γιατί το </a:t>
            </a:r>
            <a:r>
              <a:rPr lang="en-US" dirty="0" smtClean="0"/>
              <a:t>Display Block </a:t>
            </a:r>
            <a:r>
              <a:rPr lang="el-GR" dirty="0" smtClean="0"/>
              <a:t>είναι χρήσιμο στον προγραμματισμό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2853"/>
            <a:ext cx="3776430" cy="4700865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l-GR" b="0" dirty="0" smtClean="0"/>
              <a:t>Το</a:t>
            </a:r>
            <a:r>
              <a:rPr lang="en-US" b="0" dirty="0" smtClean="0"/>
              <a:t> Display Block </a:t>
            </a:r>
            <a:r>
              <a:rPr lang="el-GR" b="0" dirty="0" smtClean="0"/>
              <a:t>εμφανίζει πληροφορίες και εικόνες στην </a:t>
            </a:r>
            <a:r>
              <a:rPr lang="el-GR" b="0" dirty="0" smtClean="0"/>
              <a:t>οθόνη</a:t>
            </a:r>
            <a:r>
              <a:rPr lang="en-US" b="0" dirty="0" smtClean="0"/>
              <a:t> </a:t>
            </a:r>
            <a:r>
              <a:rPr lang="el-GR" b="0" dirty="0" smtClean="0"/>
              <a:t>του τούβλου </a:t>
            </a:r>
            <a:r>
              <a:rPr lang="en-US" b="0" dirty="0" smtClean="0"/>
              <a:t>EV3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l-GR" b="0" dirty="0" smtClean="0"/>
              <a:t>Μπορείς να ελέγξεις την θέση και το μέγεθος του κειμένου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l-GR" b="0" dirty="0" smtClean="0"/>
              <a:t>Μπορείς να χρησιμοποιήσεις το ίδιο </a:t>
            </a:r>
            <a:r>
              <a:rPr lang="en-US" b="0" dirty="0" smtClean="0"/>
              <a:t>block </a:t>
            </a:r>
            <a:r>
              <a:rPr lang="el-GR" b="0" dirty="0" smtClean="0"/>
              <a:t>για να εμφανίσει στην οθόνη τις ενδείξεις των αισθητήρων καθώς και εντολές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l-GR" b="0" dirty="0" smtClean="0"/>
              <a:t>Βρίσκεται στην πράσινη καρτέλα</a:t>
            </a:r>
            <a:endParaRPr lang="en-US" b="0" dirty="0"/>
          </a:p>
        </p:txBody>
      </p:sp>
      <p:pic>
        <p:nvPicPr>
          <p:cNvPr id="6" name="Picture 5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28" y="2192148"/>
            <a:ext cx="3310225" cy="411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51" y="2686230"/>
            <a:ext cx="3185332" cy="1372988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err="1" smtClean="0"/>
              <a:t>Περισσ</a:t>
            </a:r>
            <a:r>
              <a:rPr lang="en-US" altLang="en-US" dirty="0" smtClean="0"/>
              <a:t>o</a:t>
            </a:r>
            <a:r>
              <a:rPr lang="el-GR" altLang="en-US" dirty="0" err="1" smtClean="0"/>
              <a:t>τερα</a:t>
            </a:r>
            <a:r>
              <a:rPr lang="el-GR" altLang="en-US" dirty="0" smtClean="0"/>
              <a:t> </a:t>
            </a:r>
            <a:r>
              <a:rPr lang="el-GR" altLang="en-US" dirty="0" smtClean="0"/>
              <a:t>για τα </a:t>
            </a:r>
            <a:r>
              <a:rPr lang="en-US" altLang="en-US" dirty="0" smtClean="0"/>
              <a:t>Display Blocks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23474"/>
            <a:ext cx="8245474" cy="4802690"/>
          </a:xfrm>
        </p:spPr>
        <p:txBody>
          <a:bodyPr>
            <a:normAutofit lnSpcReduction="10000"/>
          </a:bodyPr>
          <a:lstStyle/>
          <a:p>
            <a:r>
              <a:rPr lang="el-GR" altLang="en-US" sz="2400" dirty="0" smtClean="0"/>
              <a:t>Δύο λειτουργίες</a:t>
            </a:r>
            <a:r>
              <a:rPr lang="en-US" altLang="en-US" sz="2400" dirty="0" smtClean="0"/>
              <a:t> </a:t>
            </a:r>
            <a:r>
              <a:rPr lang="el-GR" altLang="en-US" sz="2400" dirty="0" smtClean="0"/>
              <a:t>προς απεικόνιση</a:t>
            </a:r>
            <a:endParaRPr lang="en-US" altLang="en-US" sz="2400" dirty="0" smtClean="0"/>
          </a:p>
          <a:p>
            <a:r>
              <a:rPr lang="el-GR" altLang="en-US" sz="2400" dirty="0" smtClean="0"/>
              <a:t>Λειτουργία </a:t>
            </a:r>
            <a:r>
              <a:rPr lang="en-US" altLang="en-US" sz="2400" dirty="0" smtClean="0"/>
              <a:t>Pixel (</a:t>
            </a:r>
            <a:r>
              <a:rPr lang="el-GR" altLang="en-US" sz="2400" dirty="0" smtClean="0"/>
              <a:t>Χρήση για την </a:t>
            </a:r>
            <a:r>
              <a:rPr lang="el-GR" altLang="en-US" sz="2400" dirty="0"/>
              <a:t>απεικόνιση εικόνων </a:t>
            </a:r>
            <a:r>
              <a:rPr lang="el-GR" altLang="en-US" sz="2400" dirty="0" smtClean="0"/>
              <a:t>και κειμένου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200" dirty="0" smtClean="0"/>
              <a:t>178 pixels left and right</a:t>
            </a:r>
          </a:p>
          <a:p>
            <a:pPr lvl="1"/>
            <a:r>
              <a:rPr lang="en-US" altLang="en-US" sz="2200" dirty="0" smtClean="0"/>
              <a:t>128 pixels up and down</a:t>
            </a:r>
          </a:p>
          <a:p>
            <a:r>
              <a:rPr lang="el-GR" altLang="en-US" sz="2400" dirty="0" smtClean="0"/>
              <a:t>Λειτουργία Πλέγματος</a:t>
            </a:r>
            <a:r>
              <a:rPr lang="en-US" altLang="en-US" sz="2400" dirty="0" smtClean="0"/>
              <a:t> (</a:t>
            </a:r>
            <a:r>
              <a:rPr lang="el-GR" altLang="en-US" sz="2400" dirty="0" smtClean="0"/>
              <a:t>Ευκολότερη στη </a:t>
            </a:r>
            <a:br>
              <a:rPr lang="el-GR" altLang="en-US" sz="2400" dirty="0" smtClean="0"/>
            </a:br>
            <a:r>
              <a:rPr lang="el-GR" altLang="en-US" sz="2400" dirty="0" smtClean="0"/>
              <a:t>χρήση</a:t>
            </a:r>
            <a:r>
              <a:rPr lang="en-US" altLang="en-US" sz="2400" dirty="0" smtClean="0"/>
              <a:t>, </a:t>
            </a:r>
            <a:r>
              <a:rPr lang="el-GR" altLang="en-US" sz="2400" dirty="0" smtClean="0"/>
              <a:t>λειτουργεί μόνο με κείμενο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200" dirty="0" smtClean="0"/>
              <a:t>22 </a:t>
            </a:r>
            <a:r>
              <a:rPr lang="el-GR" altLang="en-US" sz="2200" dirty="0" smtClean="0"/>
              <a:t>στήλες των </a:t>
            </a:r>
            <a:r>
              <a:rPr lang="en-US" altLang="en-US" sz="2200" dirty="0" smtClean="0"/>
              <a:t> 8 pixels </a:t>
            </a:r>
            <a:r>
              <a:rPr lang="el-GR" altLang="en-US" sz="2200" dirty="0" smtClean="0"/>
              <a:t>η καθεμιά</a:t>
            </a:r>
            <a:endParaRPr lang="en-US" altLang="en-US" sz="2200" dirty="0" smtClean="0"/>
          </a:p>
          <a:p>
            <a:pPr lvl="1"/>
            <a:r>
              <a:rPr lang="en-US" altLang="en-US" sz="2200" dirty="0" smtClean="0"/>
              <a:t>12 </a:t>
            </a:r>
            <a:r>
              <a:rPr lang="el-GR" altLang="en-US" sz="2200" dirty="0" smtClean="0"/>
              <a:t>γραμμές των</a:t>
            </a:r>
            <a:r>
              <a:rPr lang="en-US" altLang="en-US" sz="2200" dirty="0" smtClean="0"/>
              <a:t> 10 pixels </a:t>
            </a:r>
            <a:r>
              <a:rPr lang="el-GR" altLang="en-US" sz="2200" dirty="0" smtClean="0"/>
              <a:t>η καθεμιά</a:t>
            </a:r>
            <a:endParaRPr lang="en-US" altLang="en-US" sz="2200" dirty="0" smtClean="0"/>
          </a:p>
          <a:p>
            <a:pPr lvl="1"/>
            <a:r>
              <a:rPr lang="el-GR" altLang="en-US" sz="2200" dirty="0" smtClean="0"/>
              <a:t>Οι πεζοί χαρακτήρες έχουν μέγεθος </a:t>
            </a:r>
            <a:r>
              <a:rPr lang="en-US" altLang="en-US" sz="2200" dirty="0" smtClean="0"/>
              <a:t>1 </a:t>
            </a:r>
            <a:r>
              <a:rPr lang="el-GR" altLang="en-US" sz="2200" dirty="0" smtClean="0"/>
              <a:t>γραμμή και </a:t>
            </a:r>
            <a:r>
              <a:rPr lang="en-US" altLang="en-US" sz="2200" dirty="0" smtClean="0"/>
              <a:t>1 </a:t>
            </a:r>
            <a:r>
              <a:rPr lang="el-GR" altLang="en-US" sz="2200" dirty="0" smtClean="0"/>
              <a:t>στήλη</a:t>
            </a:r>
            <a:endParaRPr lang="en-US" altLang="en-US" sz="2200" dirty="0" smtClean="0"/>
          </a:p>
          <a:p>
            <a:pPr lvl="1"/>
            <a:r>
              <a:rPr lang="el-GR" altLang="en-US" sz="2200" dirty="0" smtClean="0"/>
              <a:t>Οι κεφαλαίοι χαρακτήρες έχουν μέγεθος </a:t>
            </a:r>
            <a:r>
              <a:rPr lang="en-US" altLang="en-US" sz="2200" dirty="0" smtClean="0"/>
              <a:t>2 </a:t>
            </a:r>
            <a:r>
              <a:rPr lang="el-GR" altLang="en-US" sz="2200" dirty="0" smtClean="0"/>
              <a:t>γραμμές και</a:t>
            </a:r>
            <a:r>
              <a:rPr lang="en-US" altLang="en-US" sz="2200" dirty="0" smtClean="0"/>
              <a:t> 2 </a:t>
            </a:r>
            <a:r>
              <a:rPr lang="el-GR" altLang="en-US" sz="2200" dirty="0" smtClean="0"/>
              <a:t>στήλες</a:t>
            </a:r>
            <a:endParaRPr lang="en-US" altLang="en-US" sz="2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782" t="3690" b="4643"/>
          <a:stretch/>
        </p:blipFill>
        <p:spPr>
          <a:xfrm>
            <a:off x="6619360" y="3007413"/>
            <a:ext cx="2069946" cy="18859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3200" dirty="0" err="1" smtClean="0"/>
              <a:t>απεικονιση</a:t>
            </a:r>
            <a:r>
              <a:rPr lang="el-GR" altLang="en-US" sz="3200" dirty="0" smtClean="0"/>
              <a:t> </a:t>
            </a:r>
            <a:r>
              <a:rPr lang="el-GR" altLang="en-US" sz="3400" dirty="0" err="1" smtClean="0"/>
              <a:t>κειμενου</a:t>
            </a:r>
            <a:r>
              <a:rPr lang="el-GR" altLang="en-US" sz="3400" dirty="0" smtClean="0"/>
              <a:t> σε </a:t>
            </a:r>
            <a:r>
              <a:rPr lang="el-GR" altLang="en-US" sz="3400" dirty="0" err="1" smtClean="0"/>
              <a:t>λειτουργεια</a:t>
            </a:r>
            <a:r>
              <a:rPr lang="el-GR" altLang="en-US" sz="3400" dirty="0" smtClean="0"/>
              <a:t> </a:t>
            </a:r>
            <a:r>
              <a:rPr lang="el-GR" altLang="en-US" sz="3400" dirty="0" err="1" smtClean="0"/>
              <a:t>πλεγματοσ</a:t>
            </a:r>
            <a:r>
              <a:rPr lang="el-GR" altLang="en-US" sz="3400" dirty="0" smtClean="0"/>
              <a:t> (</a:t>
            </a:r>
            <a:r>
              <a:rPr lang="en-US" altLang="en-US" sz="3400" dirty="0" smtClean="0"/>
              <a:t>grid)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647491" y="1184162"/>
            <a:ext cx="5224739" cy="4644881"/>
            <a:chOff x="2294980" y="1331074"/>
            <a:chExt cx="5224739" cy="464488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65934" y="1331074"/>
              <a:ext cx="2324100" cy="2181225"/>
            </a:xfrm>
            <a:prstGeom prst="rect">
              <a:avLst/>
            </a:prstGeom>
          </p:spPr>
        </p:pic>
        <p:sp>
          <p:nvSpPr>
            <p:cNvPr id="44037" name="TextBox 5"/>
            <p:cNvSpPr txBox="1">
              <a:spLocks noChangeArrowheads="1"/>
            </p:cNvSpPr>
            <p:nvPr/>
          </p:nvSpPr>
          <p:spPr bwMode="auto">
            <a:xfrm>
              <a:off x="6274039" y="2661990"/>
              <a:ext cx="1020379" cy="73866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dirty="0" smtClean="0"/>
                <a:t>Κείμενο προς εμφάνιση</a:t>
              </a:r>
              <a:endParaRPr lang="en-US" altLang="en-US" sz="1400" dirty="0"/>
            </a:p>
          </p:txBody>
        </p:sp>
        <p:sp>
          <p:nvSpPr>
            <p:cNvPr id="44041" name="TextBox 17"/>
            <p:cNvSpPr txBox="1">
              <a:spLocks noChangeArrowheads="1"/>
            </p:cNvSpPr>
            <p:nvPr/>
          </p:nvSpPr>
          <p:spPr bwMode="auto">
            <a:xfrm>
              <a:off x="5768491" y="4987753"/>
              <a:ext cx="1751228" cy="95410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dirty="0" smtClean="0"/>
                <a:t>Μέγεθος Κειμένου</a:t>
              </a:r>
              <a:endParaRPr lang="en-US" altLang="en-US" sz="1400" dirty="0" smtClean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0 – </a:t>
              </a:r>
              <a:r>
                <a:rPr lang="el-GR" altLang="en-US" sz="1400" dirty="0" smtClean="0"/>
                <a:t>μικρό</a:t>
              </a:r>
              <a:endParaRPr lang="en-US" altLang="en-US" sz="1400" dirty="0" smtClean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1 </a:t>
              </a:r>
              <a:r>
                <a:rPr lang="en-US" altLang="en-US" sz="1400" dirty="0"/>
                <a:t>– </a:t>
              </a:r>
              <a:r>
                <a:rPr lang="el-GR" altLang="en-US" sz="1400" dirty="0" smtClean="0"/>
                <a:t>μικρό</a:t>
              </a:r>
              <a:r>
                <a:rPr lang="en-US" altLang="en-US" sz="1400" dirty="0" smtClean="0"/>
                <a:t>, </a:t>
              </a:r>
              <a:r>
                <a:rPr lang="el-GR" altLang="en-US" sz="1400" dirty="0" smtClean="0"/>
                <a:t>έντονο</a:t>
              </a:r>
              <a:endParaRPr lang="en-US" altLang="en-US" sz="1400" dirty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2 – </a:t>
              </a:r>
              <a:r>
                <a:rPr lang="el-GR" altLang="en-US" sz="1400" dirty="0" smtClean="0"/>
                <a:t>μεγάλο</a:t>
              </a:r>
              <a:endParaRPr lang="en-US" altLang="en-US" sz="1400" dirty="0"/>
            </a:p>
          </p:txBody>
        </p:sp>
        <p:sp>
          <p:nvSpPr>
            <p:cNvPr id="51" name="TextBox 5"/>
            <p:cNvSpPr txBox="1">
              <a:spLocks noChangeArrowheads="1"/>
            </p:cNvSpPr>
            <p:nvPr/>
          </p:nvSpPr>
          <p:spPr bwMode="auto">
            <a:xfrm>
              <a:off x="2294980" y="2687894"/>
              <a:ext cx="1242846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Display Preview</a:t>
              </a:r>
              <a:endParaRPr lang="en-US" altLang="en-US" sz="1400" dirty="0"/>
            </a:p>
          </p:txBody>
        </p:sp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2294980" y="3843963"/>
              <a:ext cx="1828800" cy="307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dirty="0" smtClean="0"/>
                <a:t>Καθαρισμός οθόνης</a:t>
              </a:r>
              <a:endParaRPr lang="en-US" altLang="en-US" sz="1400" dirty="0"/>
            </a:p>
          </p:txBody>
        </p:sp>
        <p:sp>
          <p:nvSpPr>
            <p:cNvPr id="22" name="TextBox 5"/>
            <p:cNvSpPr txBox="1">
              <a:spLocks noChangeArrowheads="1"/>
            </p:cNvSpPr>
            <p:nvPr/>
          </p:nvSpPr>
          <p:spPr bwMode="auto">
            <a:xfrm>
              <a:off x="2294980" y="4213276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dirty="0" smtClean="0"/>
                <a:t>Στήλη εμφάνισης</a:t>
              </a:r>
              <a:endParaRPr lang="en-US" altLang="en-US" sz="1400" dirty="0"/>
            </a:p>
          </p:txBody>
        </p:sp>
        <p:sp>
          <p:nvSpPr>
            <p:cNvPr id="23" name="TextBox 5"/>
            <p:cNvSpPr txBox="1">
              <a:spLocks noChangeArrowheads="1"/>
            </p:cNvSpPr>
            <p:nvPr/>
          </p:nvSpPr>
          <p:spPr bwMode="auto">
            <a:xfrm>
              <a:off x="2294980" y="4801628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dirty="0" smtClean="0"/>
                <a:t>Γραμμή εμφάνισης</a:t>
              </a:r>
              <a:endParaRPr lang="en-US" altLang="en-US" sz="1400" dirty="0"/>
            </a:p>
          </p:txBody>
        </p:sp>
        <p:sp>
          <p:nvSpPr>
            <p:cNvPr id="24" name="TextBox 5"/>
            <p:cNvSpPr txBox="1">
              <a:spLocks noChangeArrowheads="1"/>
            </p:cNvSpPr>
            <p:nvPr/>
          </p:nvSpPr>
          <p:spPr bwMode="auto">
            <a:xfrm>
              <a:off x="2294980" y="5266520"/>
              <a:ext cx="1828800" cy="27699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200" dirty="0" smtClean="0"/>
                <a:t>Εμφάνιση Μαύρο</a:t>
              </a:r>
              <a:r>
                <a:rPr lang="en-US" altLang="en-US" sz="1200" dirty="0" smtClean="0"/>
                <a:t>/</a:t>
              </a:r>
              <a:r>
                <a:rPr lang="el-GR" altLang="en-US" sz="1200" dirty="0" smtClean="0"/>
                <a:t>Λευκό</a:t>
              </a:r>
              <a:endParaRPr lang="en-US" altLang="en-US" sz="1200" dirty="0"/>
            </a:p>
          </p:txBody>
        </p:sp>
        <p:sp>
          <p:nvSpPr>
            <p:cNvPr id="25" name="TextBox 5"/>
            <p:cNvSpPr txBox="1">
              <a:spLocks noChangeArrowheads="1"/>
            </p:cNvSpPr>
            <p:nvPr/>
          </p:nvSpPr>
          <p:spPr bwMode="auto">
            <a:xfrm>
              <a:off x="2294980" y="5668178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dirty="0" smtClean="0"/>
                <a:t>Μέγεθος κειμένου</a:t>
              </a:r>
              <a:endParaRPr lang="en-US" altLang="en-US" sz="1400" dirty="0"/>
            </a:p>
          </p:txBody>
        </p:sp>
        <p:cxnSp>
          <p:nvCxnSpPr>
            <p:cNvPr id="8" name="Elbow Connector 7"/>
            <p:cNvCxnSpPr>
              <a:stCxn id="21" idx="3"/>
            </p:cNvCxnSpPr>
            <p:nvPr/>
          </p:nvCxnSpPr>
          <p:spPr>
            <a:xfrm flipV="1">
              <a:off x="4123780" y="3419055"/>
              <a:ext cx="407268" cy="57889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rot="5400000" flipH="1" flipV="1">
              <a:off x="3966993" y="3575842"/>
              <a:ext cx="1052738" cy="739165"/>
            </a:xfrm>
            <a:prstGeom prst="bentConnector3">
              <a:avLst>
                <a:gd name="adj1" fmla="val -3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23" idx="3"/>
            </p:cNvCxnSpPr>
            <p:nvPr/>
          </p:nvCxnSpPr>
          <p:spPr>
            <a:xfrm flipV="1">
              <a:off x="4123780" y="3419056"/>
              <a:ext cx="1072382" cy="153646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24" idx="3"/>
            </p:cNvCxnSpPr>
            <p:nvPr/>
          </p:nvCxnSpPr>
          <p:spPr>
            <a:xfrm flipV="1">
              <a:off x="4123780" y="3419058"/>
              <a:ext cx="1331447" cy="198596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25" idx="3"/>
            </p:cNvCxnSpPr>
            <p:nvPr/>
          </p:nvCxnSpPr>
          <p:spPr>
            <a:xfrm flipV="1">
              <a:off x="4123780" y="3419055"/>
              <a:ext cx="1567139" cy="240301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51" idx="0"/>
            </p:cNvCxnSpPr>
            <p:nvPr/>
          </p:nvCxnSpPr>
          <p:spPr>
            <a:xfrm rot="16200000" flipH="1">
              <a:off x="3458452" y="2145845"/>
              <a:ext cx="2" cy="1084100"/>
            </a:xfrm>
            <a:prstGeom prst="bentConnector4">
              <a:avLst>
                <a:gd name="adj1" fmla="val -11430000000"/>
                <a:gd name="adj2" fmla="val 786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44037" idx="2"/>
            </p:cNvCxnSpPr>
            <p:nvPr/>
          </p:nvCxnSpPr>
          <p:spPr>
            <a:xfrm rot="5400000" flipH="1">
              <a:off x="5978997" y="2595423"/>
              <a:ext cx="738661" cy="871802"/>
            </a:xfrm>
            <a:prstGeom prst="bentConnector4">
              <a:avLst>
                <a:gd name="adj1" fmla="val -30948"/>
                <a:gd name="adj2" fmla="val 792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3645427" y="3135016"/>
            <a:ext cx="1242846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Switch Modes</a:t>
            </a:r>
            <a:endParaRPr lang="en-US" altLang="en-US" sz="1400" dirty="0"/>
          </a:p>
        </p:txBody>
      </p:sp>
      <p:cxnSp>
        <p:nvCxnSpPr>
          <p:cNvPr id="47" name="Elbow Connector 46"/>
          <p:cNvCxnSpPr>
            <a:stCxn id="58" idx="3"/>
          </p:cNvCxnSpPr>
          <p:nvPr/>
        </p:nvCxnSpPr>
        <p:spPr>
          <a:xfrm flipV="1">
            <a:off x="4888273" y="3221968"/>
            <a:ext cx="462677" cy="1746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5133" y="1607487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Βήμα </a:t>
            </a:r>
            <a:r>
              <a:rPr lang="en-US" b="1" dirty="0" smtClean="0"/>
              <a:t>1: </a:t>
            </a:r>
          </a:p>
          <a:p>
            <a:r>
              <a:rPr lang="el-GR" dirty="0" smtClean="0"/>
              <a:t>Διάλεξε ένα </a:t>
            </a:r>
            <a:r>
              <a:rPr lang="en-US" dirty="0" smtClean="0"/>
              <a:t>Display Block</a:t>
            </a:r>
          </a:p>
          <a:p>
            <a:endParaRPr lang="en-US" b="1" dirty="0" smtClean="0"/>
          </a:p>
          <a:p>
            <a:r>
              <a:rPr lang="el-GR" b="1" dirty="0" smtClean="0"/>
              <a:t>Βήμα </a:t>
            </a:r>
            <a:r>
              <a:rPr lang="en-US" b="1" dirty="0" smtClean="0"/>
              <a:t>2:</a:t>
            </a:r>
          </a:p>
          <a:p>
            <a:r>
              <a:rPr lang="el-GR" dirty="0" smtClean="0"/>
              <a:t>Πάτησε στο εικονίδιο</a:t>
            </a:r>
            <a:r>
              <a:rPr lang="en-US" dirty="0" smtClean="0"/>
              <a:t> “Switch Modes” </a:t>
            </a:r>
            <a:r>
              <a:rPr lang="el-GR" dirty="0" smtClean="0"/>
              <a:t>και επέλεξε</a:t>
            </a:r>
            <a:r>
              <a:rPr lang="en-US" dirty="0" smtClean="0"/>
              <a:t> “text”. </a:t>
            </a:r>
            <a:r>
              <a:rPr lang="el-GR" dirty="0" smtClean="0"/>
              <a:t>Έπειτα επέλεξε</a:t>
            </a:r>
            <a:r>
              <a:rPr lang="en-US" dirty="0" smtClean="0"/>
              <a:t> “grid”. </a:t>
            </a:r>
            <a:r>
              <a:rPr lang="el-GR" dirty="0" smtClean="0"/>
              <a:t>Το εικονίδιο θα αλλάξει μορφή σε πλέγμα.</a:t>
            </a:r>
            <a:endParaRPr lang="en-US" dirty="0" smtClean="0"/>
          </a:p>
          <a:p>
            <a:endParaRPr lang="en-US" b="1" dirty="0" smtClean="0"/>
          </a:p>
          <a:p>
            <a:r>
              <a:rPr lang="el-GR" b="1" dirty="0" smtClean="0"/>
              <a:t>Βήμα </a:t>
            </a:r>
            <a:r>
              <a:rPr lang="en-US" b="1" dirty="0" smtClean="0"/>
              <a:t>3:</a:t>
            </a:r>
            <a:endParaRPr lang="en-US" dirty="0"/>
          </a:p>
          <a:p>
            <a:r>
              <a:rPr lang="el-GR" dirty="0" smtClean="0"/>
              <a:t>Χρησιμοποίησε το κουτάκι πάνω δεξιά για να εισάγεις το κείμενο που θες να εμφανίσεις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EV3Lessons.com 2016 (Last edit: 07/04/2016)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BLOCK </a:t>
            </a:r>
            <a:r>
              <a:rPr lang="el-GR" altLang="en-US" dirty="0" err="1" smtClean="0"/>
              <a:t>προκληση</a:t>
            </a:r>
            <a:r>
              <a:rPr lang="el-GR" altLang="en-US" dirty="0" smtClean="0"/>
              <a:t> </a:t>
            </a:r>
            <a:r>
              <a:rPr lang="en-US" altLang="en-US" dirty="0" smtClean="0"/>
              <a:t>1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Μπορείς να γράψεις ένα πρόγραμμα</a:t>
            </a:r>
            <a:r>
              <a:rPr lang="en-US" altLang="en-US" dirty="0" smtClean="0"/>
              <a:t> </a:t>
            </a:r>
            <a:r>
              <a:rPr lang="el-GR" altLang="en-US" dirty="0" smtClean="0"/>
              <a:t>που να εμφανίζει κείμενο στη μέση της οθόνης του </a:t>
            </a:r>
            <a:r>
              <a:rPr lang="en-US" altLang="en-US" dirty="0" smtClean="0"/>
              <a:t>EV3 </a:t>
            </a:r>
            <a:r>
              <a:rPr lang="el-GR" altLang="en-US" dirty="0"/>
              <a:t>τ</a:t>
            </a:r>
            <a:r>
              <a:rPr lang="el-GR" altLang="en-US" dirty="0" smtClean="0"/>
              <a:t>ούβλου;</a:t>
            </a:r>
            <a:endParaRPr lang="en-US" altLang="en-US" dirty="0" smtClean="0"/>
          </a:p>
          <a:p>
            <a:pPr lvl="1"/>
            <a:r>
              <a:rPr lang="el-GR" altLang="en-US" dirty="0" smtClean="0"/>
              <a:t>Εμφάνισε </a:t>
            </a:r>
            <a:r>
              <a:rPr lang="en-US" altLang="en-US" dirty="0" smtClean="0"/>
              <a:t>“Hello World”</a:t>
            </a:r>
          </a:p>
          <a:p>
            <a:pPr lvl="1"/>
            <a:endParaRPr lang="en-US" altLang="en-US" dirty="0" smtClean="0"/>
          </a:p>
          <a:p>
            <a:r>
              <a:rPr lang="el-GR" altLang="en-US" dirty="0" smtClean="0"/>
              <a:t>Όρισε το </a:t>
            </a:r>
            <a:r>
              <a:rPr lang="en-US" altLang="en-US" dirty="0" smtClean="0"/>
              <a:t>Display block </a:t>
            </a:r>
            <a:r>
              <a:rPr lang="el-GR" altLang="en-US" dirty="0" smtClean="0"/>
              <a:t>να τρέξει για</a:t>
            </a:r>
            <a:r>
              <a:rPr lang="en-US" altLang="en-US" dirty="0" smtClean="0"/>
              <a:t> 3 </a:t>
            </a:r>
            <a:r>
              <a:rPr lang="el-GR" altLang="en-US" dirty="0" smtClean="0"/>
              <a:t>δευτερόλεπτα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l-GR" altLang="en-US" dirty="0" smtClean="0"/>
              <a:t>Μπορείς επιπλέον να του δώσεις κίνηση καθώς εμφανίζει το παραπάνω κείμενο;</a:t>
            </a:r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/>
          <a:lstStyle/>
          <a:p>
            <a:r>
              <a:rPr lang="el-GR" altLang="en-US" dirty="0" err="1" smtClean="0"/>
              <a:t>Λυση</a:t>
            </a:r>
            <a:r>
              <a:rPr lang="el-GR" altLang="en-US" dirty="0" smtClean="0"/>
              <a:t> </a:t>
            </a:r>
            <a:r>
              <a:rPr lang="el-GR" altLang="en-US" dirty="0" err="1" smtClean="0"/>
              <a:t>Προκλησησ</a:t>
            </a:r>
            <a:r>
              <a:rPr lang="el-GR" altLang="en-US" dirty="0" smtClean="0"/>
              <a:t> </a:t>
            </a:r>
            <a:r>
              <a:rPr lang="en-US" altLang="en-US" dirty="0" smtClean="0"/>
              <a:t>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58" y="1573306"/>
            <a:ext cx="6587429" cy="368449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Προκληση</a:t>
            </a:r>
            <a:r>
              <a:rPr lang="el-GR" dirty="0" smtClean="0"/>
              <a:t> </a:t>
            </a:r>
            <a:r>
              <a:rPr lang="en-US" dirty="0" smtClean="0"/>
              <a:t>2: </a:t>
            </a:r>
            <a:r>
              <a:rPr lang="el-GR" dirty="0" smtClean="0"/>
              <a:t>δυο </a:t>
            </a:r>
            <a:r>
              <a:rPr lang="el-GR" dirty="0" err="1" smtClean="0"/>
              <a:t>γραμμεσ</a:t>
            </a:r>
            <a:r>
              <a:rPr lang="el-GR" dirty="0" smtClean="0"/>
              <a:t> </a:t>
            </a:r>
            <a:r>
              <a:rPr lang="el-GR" dirty="0" err="1" smtClean="0"/>
              <a:t>κειμενου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θα έκανες ώστε το </a:t>
            </a:r>
            <a:r>
              <a:rPr lang="en-US" dirty="0" smtClean="0"/>
              <a:t>“Hello” </a:t>
            </a:r>
            <a:r>
              <a:rPr lang="el-GR" dirty="0" smtClean="0"/>
              <a:t>να εμφανίζεται σε μια γραμμή</a:t>
            </a:r>
            <a:r>
              <a:rPr lang="el-GR" dirty="0"/>
              <a:t> </a:t>
            </a:r>
            <a:r>
              <a:rPr lang="el-GR" dirty="0" smtClean="0"/>
              <a:t>και το </a:t>
            </a:r>
            <a:r>
              <a:rPr lang="en-US" dirty="0" smtClean="0"/>
              <a:t> “World” </a:t>
            </a:r>
            <a:r>
              <a:rPr lang="el-GR" dirty="0" smtClean="0"/>
              <a:t>να εμφανίζεται στην επόμενη γραμμή;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Υπόδειξη</a:t>
            </a:r>
            <a:r>
              <a:rPr lang="en-US" dirty="0" smtClean="0"/>
              <a:t>: </a:t>
            </a:r>
            <a:r>
              <a:rPr lang="el-GR" dirty="0" smtClean="0"/>
              <a:t>Θα χρησιμοποιήσεις δύο </a:t>
            </a:r>
            <a:r>
              <a:rPr lang="en-US" dirty="0" smtClean="0"/>
              <a:t>Display blocks </a:t>
            </a:r>
            <a:r>
              <a:rPr lang="el-GR" dirty="0" smtClean="0"/>
              <a:t>αλλά να μην </a:t>
            </a:r>
            <a:r>
              <a:rPr lang="el-GR" dirty="0" smtClean="0"/>
              <a:t>καθαρίσεις την οθόνη του τούβλου </a:t>
            </a:r>
            <a:r>
              <a:rPr lang="en-US" dirty="0" smtClean="0"/>
              <a:t>EV3 </a:t>
            </a:r>
            <a:r>
              <a:rPr lang="el-GR" dirty="0" smtClean="0"/>
              <a:t>στο δεύτερο </a:t>
            </a:r>
            <a:r>
              <a:rPr lang="en-US" dirty="0" smtClean="0"/>
              <a:t>Display block </a:t>
            </a:r>
            <a:r>
              <a:rPr lang="el-GR" dirty="0" smtClean="0"/>
              <a:t>διαφορετικά η πρώτη λέξη θα εξαφανιστεί!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4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 rotWithShape="1">
          <a:blip r:embed="rId2"/>
          <a:srcRect l="4203" t="6031" r="8016" b="5802"/>
          <a:stretch/>
        </p:blipFill>
        <p:spPr>
          <a:xfrm>
            <a:off x="146625" y="1257298"/>
            <a:ext cx="8312865" cy="46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6446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6469</TotalTime>
  <Words>700</Words>
  <Application>Microsoft Office PowerPoint</Application>
  <PresentationFormat>Προβολή στην οθόνη (4:3)</PresentationFormat>
  <Paragraphs>117</Paragraphs>
  <Slides>14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Helvetica Neue</vt:lpstr>
      <vt:lpstr>Tahoma</vt:lpstr>
      <vt:lpstr>Custom Design</vt:lpstr>
      <vt:lpstr>beginner</vt:lpstr>
      <vt:lpstr>1_Custom Design</vt:lpstr>
      <vt:lpstr>Mαθηματα προγραμματισμου αρχαριων</vt:lpstr>
      <vt:lpstr>Στοχοι του μαθηματοσ</vt:lpstr>
      <vt:lpstr>Display Block</vt:lpstr>
      <vt:lpstr>Περισσoτερα για τα Display Blocks</vt:lpstr>
      <vt:lpstr>απεικονιση κειμενου σε λειτουργεια πλεγματοσ (grid)</vt:lpstr>
      <vt:lpstr>DISPLAY BLOCK προκληση 1</vt:lpstr>
      <vt:lpstr>Λυση Προκλησησ 1</vt:lpstr>
      <vt:lpstr>Προκληση 2: δυο γραμμεσ κειμενου</vt:lpstr>
      <vt:lpstr>Λυση προκλησησ 2</vt:lpstr>
      <vt:lpstr>απεικονιση εικονασ σε λειτουργια PIXEL</vt:lpstr>
      <vt:lpstr>DISPLAY BLOCK προκληση 3</vt:lpstr>
      <vt:lpstr>Λυση προκλησησ 3</vt:lpstr>
      <vt:lpstr>Θεματα προς συζητηση</vt:lpstr>
      <vt:lpstr>συντελεστεσ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Νικόλας</dc:creator>
  <cp:lastModifiedBy>Νικόλαος Σαμαράς</cp:lastModifiedBy>
  <cp:revision>37</cp:revision>
  <cp:lastPrinted>2015-11-14T12:58:37Z</cp:lastPrinted>
  <dcterms:created xsi:type="dcterms:W3CDTF">2014-08-07T02:19:13Z</dcterms:created>
  <dcterms:modified xsi:type="dcterms:W3CDTF">2016-10-10T19:49:57Z</dcterms:modified>
</cp:coreProperties>
</file>