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6"/>
  </p:notesMasterIdLst>
  <p:handoutMasterIdLst>
    <p:handoutMasterId r:id="rId17"/>
  </p:handoutMasterIdLst>
  <p:sldIdLst>
    <p:sldId id="420" r:id="rId4"/>
    <p:sldId id="418" r:id="rId5"/>
    <p:sldId id="414" r:id="rId6"/>
    <p:sldId id="415" r:id="rId7"/>
    <p:sldId id="416" r:id="rId8"/>
    <p:sldId id="411" r:id="rId9"/>
    <p:sldId id="412" r:id="rId10"/>
    <p:sldId id="417" r:id="rId11"/>
    <p:sldId id="330" r:id="rId12"/>
    <p:sldId id="348" r:id="rId13"/>
    <p:sldId id="413" r:id="rId14"/>
    <p:sldId id="42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8" autoAdjust="0"/>
    <p:restoredTop sz="99563" autoAdjust="0"/>
  </p:normalViewPr>
  <p:slideViewPr>
    <p:cSldViewPr snapToGrid="0" snapToObjects="1">
      <p:cViewPr>
        <p:scale>
          <a:sx n="95" d="100"/>
          <a:sy n="95" d="100"/>
        </p:scale>
        <p:origin x="608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3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7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39A2-FF15-994C-B8BC-722E2C61FEB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B4AD-C332-B246-9A08-F41C337BD19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5D4D-103A-FA42-B251-D91E9AFFA29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B97C-3D08-8044-A076-C5B0DE08BB6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0DAC-EF79-3946-B200-08DA85DEEBB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01BA-6AEF-9D40-A739-9870685936CE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315B-899F-D048-9666-99734C0C1084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21F-61F3-A64B-8477-B1ACCA50B573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0822C-A7F8-9848-93AB-6C18ED099E0A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275C2-4A37-864D-B9A0-0BE18B8BD607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8114-533F-7D4D-AE72-C50B8AC5C4C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BFA4-914B-9E47-A064-0B713C2FADD0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D31F-0028-B842-8515-914BA9BC8A14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E9C9-CD3D-E74F-BB17-FD62089A5C1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75C-8264-BE44-A577-A153AA8BA68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561B-C1E1-B44A-A573-CDB954960FE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D0CF-76B5-2545-A0FA-F004A754711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5A2A-B682-E440-A88F-EDF47A4075F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C70DA-E6D6-1C46-95F8-89265A532919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38AC-D425-944C-B6C2-5F7CA45F0C81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FD0B-E2CF-DE42-80A7-250578DC2604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1916-03C0-7A4C-9725-1E90E1427078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9024-A4E2-F74C-ACE6-49416C54556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52D9-42CB-4A41-8253-098599E9558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5A5C-71BD-8A45-A2FA-3B8F34E0C83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44AA-CD3C-7E4D-A32E-70BB4594F7B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705C-2E45-2647-ABC0-4519CB3CAA4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7556-381A-F242-8A29-910BDE818A9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03F-01AA-BA4D-AA18-1E09A163FFEA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96C6-7AD3-B843-BDB7-178B9423DF92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690A-750F-5941-A12A-367AACAAC7B3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6F67-029E-7F42-8057-CF9D86527059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E62-22FC-494D-994C-2DC17D119FC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5539C-168A-9A4E-9821-6FB1EBB5BA6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5ACF9ED-76ED-7243-B690-CE5C4296DD9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2015 (Last edit: 2/11/2017)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884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15CA-F566-F446-A56D-DD4A2E15D4F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9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jpg"/><Relationship Id="rId5" Type="http://schemas.openxmlformats.org/officeDocument/2006/relationships/image" Target="../media/image14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Bloque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Pantalla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000" dirty="0"/>
              <a:t>LECCION DE </a:t>
            </a:r>
            <a:r>
              <a:rPr lang="en-US" sz="2000" dirty="0" smtClean="0"/>
              <a:t>PROGRAMACION EV3 </a:t>
            </a:r>
            <a:r>
              <a:rPr lang="en-US" sz="2000" dirty="0"/>
              <a:t>PARA </a:t>
            </a:r>
            <a:r>
              <a:rPr lang="en-US" sz="2000" dirty="0" err="1"/>
              <a:t>PRInCIPIANTES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02853" y="4560129"/>
            <a:ext cx="1734779" cy="107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6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Solucion</a:t>
            </a:r>
            <a:r>
              <a:rPr lang="en-US" dirty="0" smtClean="0"/>
              <a:t> </a:t>
            </a:r>
            <a:r>
              <a:rPr lang="en-US" dirty="0" err="1" smtClean="0"/>
              <a:t>desafio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Screen Shot 2014-08-08 at 5.44.3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" r="2924"/>
          <a:stretch/>
        </p:blipFill>
        <p:spPr>
          <a:xfrm>
            <a:off x="552180" y="1693851"/>
            <a:ext cx="8192052" cy="2509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4261" y="3732696"/>
            <a:ext cx="1292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Pantalla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174" y="3853043"/>
            <a:ext cx="1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68488" y="3753656"/>
            <a:ext cx="99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BloqueEsperar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9217" y="3753656"/>
            <a:ext cx="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Guia</a:t>
            </a:r>
            <a:r>
              <a:rPr lang="en-US" dirty="0"/>
              <a:t> de </a:t>
            </a:r>
            <a:r>
              <a:rPr lang="en-US" dirty="0" err="1"/>
              <a:t>DISCUSIONes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deberias</a:t>
            </a:r>
            <a:r>
              <a:rPr lang="en-US" altLang="en-US" dirty="0" smtClean="0"/>
              <a:t> saber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usar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bloque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pantalla</a:t>
            </a:r>
            <a:r>
              <a:rPr lang="en-US" altLang="en-US" dirty="0" smtClean="0"/>
              <a:t>?</a:t>
            </a:r>
          </a:p>
          <a:p>
            <a:pPr lvl="1"/>
            <a:r>
              <a:rPr lang="en-US" altLang="en-US" dirty="0" smtClean="0"/>
              <a:t>Tal </a:t>
            </a:r>
            <a:r>
              <a:rPr lang="en-US" altLang="en-US" dirty="0" err="1" smtClean="0"/>
              <a:t>vez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querrás</a:t>
            </a:r>
            <a:r>
              <a:rPr lang="en-US" altLang="en-US" dirty="0" smtClean="0"/>
              <a:t> el valor de un sensor.</a:t>
            </a:r>
          </a:p>
          <a:p>
            <a:pPr lvl="1"/>
            <a:r>
              <a:rPr lang="en-US" altLang="en-US" dirty="0" smtClean="0"/>
              <a:t>Tal </a:t>
            </a:r>
            <a:r>
              <a:rPr lang="en-US" altLang="en-US" dirty="0" err="1" smtClean="0"/>
              <a:t>vez</a:t>
            </a:r>
            <a:r>
              <a:rPr lang="en-US" altLang="en-US" dirty="0" smtClean="0"/>
              <a:t> el robot no se </a:t>
            </a:r>
            <a:r>
              <a:rPr lang="en-US" altLang="en-US" dirty="0" err="1" smtClean="0"/>
              <a:t>detiene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cuando</a:t>
            </a:r>
            <a:r>
              <a:rPr lang="en-US" altLang="en-US" dirty="0" smtClean="0"/>
              <a:t> le dices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lo </a:t>
            </a:r>
            <a:r>
              <a:rPr lang="en-US" altLang="en-US" dirty="0" err="1" smtClean="0"/>
              <a:t>haga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Está</a:t>
            </a:r>
            <a:r>
              <a:rPr lang="en-US" altLang="en-US" dirty="0" smtClean="0"/>
              <a:t> el robot </a:t>
            </a:r>
            <a:r>
              <a:rPr lang="en-US" altLang="en-US" dirty="0" err="1" smtClean="0"/>
              <a:t>viendo</a:t>
            </a:r>
            <a:r>
              <a:rPr lang="en-US" altLang="en-US" dirty="0" smtClean="0"/>
              <a:t> lo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tú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viendo</a:t>
            </a:r>
            <a:r>
              <a:rPr lang="en-US" altLang="en-US" dirty="0" smtClean="0"/>
              <a:t>?</a:t>
            </a:r>
          </a:p>
          <a:p>
            <a:pPr lvl="2"/>
            <a:r>
              <a:rPr lang="en-US" altLang="en-US" dirty="0" err="1" smtClean="0"/>
              <a:t>Puedes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mostrar</a:t>
            </a:r>
            <a:r>
              <a:rPr lang="en-US" altLang="en-US" dirty="0" smtClean="0"/>
              <a:t> el valor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pantalla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verificar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grán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herramienta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depuración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Puedes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depuración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nuestras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lecciones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intermedias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s-MX"/>
              <a:t>Créditos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est</a:t>
            </a:r>
            <a:r>
              <a:rPr lang="en-US" sz="2000" dirty="0" err="1"/>
              <a:t>á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bajo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de 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Creative Commons Attribution-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NonCommercial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-</a:t>
            </a:r>
            <a:r>
              <a:rPr lang="en-US" altLang="en-US" sz="2000" dirty="0" err="1">
                <a:solidFill>
                  <a:srgbClr val="4374B7"/>
                </a:solidFill>
                <a:latin typeface="Helvetica Neue"/>
                <a:hlinkClick r:id="rId2"/>
              </a:rPr>
              <a:t>ShareAlike</a:t>
            </a:r>
            <a:r>
              <a:rPr lang="en-US" altLang="en-US" sz="2000" dirty="0">
                <a:solidFill>
                  <a:srgbClr val="4374B7"/>
                </a:solidFill>
                <a:latin typeface="Helvetica Neue"/>
                <a:hlinkClick r:id="rId2"/>
              </a:rPr>
              <a:t> 4.0 International License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.</a:t>
            </a:r>
            <a:r>
              <a:rPr lang="en-US" altLang="en-US" sz="1600" dirty="0"/>
              <a:t> </a:t>
            </a:r>
            <a:endParaRPr lang="en-US" altLang="en-US" sz="2000" dirty="0">
              <a:solidFill>
                <a:srgbClr val="4374B7"/>
              </a:solidFill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pPr lvl="1"/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lección</a:t>
            </a:r>
            <a:r>
              <a:rPr lang="en-US" dirty="0"/>
              <a:t> </a:t>
            </a:r>
            <a:r>
              <a:rPr lang="en-US" dirty="0" err="1"/>
              <a:t>fué</a:t>
            </a:r>
            <a:r>
              <a:rPr lang="en-US" dirty="0"/>
              <a:t> </a:t>
            </a:r>
            <a:r>
              <a:rPr lang="en-US" dirty="0" err="1"/>
              <a:t>creada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Seshan y Arvind Seshan </a:t>
            </a:r>
            <a:endParaRPr lang="en-US" dirty="0" smtClean="0"/>
          </a:p>
          <a:p>
            <a:pPr lvl="1"/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/>
              <a:t>lecciones</a:t>
            </a:r>
            <a:r>
              <a:rPr lang="en-US" dirty="0"/>
              <a:t>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www.ev3lessons.com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 DE ESTA LECCION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usar</a:t>
            </a:r>
            <a:r>
              <a:rPr lang="en-US" dirty="0" smtClean="0"/>
              <a:t> el </a:t>
            </a:r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pantalla</a:t>
            </a:r>
            <a:r>
              <a:rPr lang="en-US" dirty="0" smtClean="0"/>
              <a:t> para </a:t>
            </a:r>
            <a:r>
              <a:rPr lang="en-US" dirty="0" err="1" smtClean="0"/>
              <a:t>mostrar</a:t>
            </a:r>
            <a:r>
              <a:rPr lang="en-US" dirty="0" smtClean="0"/>
              <a:t> </a:t>
            </a:r>
            <a:r>
              <a:rPr lang="en-US" dirty="0" err="1" smtClean="0"/>
              <a:t>texto</a:t>
            </a:r>
            <a:r>
              <a:rPr lang="en-US" dirty="0" smtClean="0"/>
              <a:t> e </a:t>
            </a:r>
            <a:r>
              <a:rPr lang="en-US" dirty="0" err="1" smtClean="0"/>
              <a:t>imágenes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Entender</a:t>
            </a:r>
            <a:r>
              <a:rPr lang="en-US" dirty="0" smtClean="0"/>
              <a:t> la </a:t>
            </a:r>
            <a:r>
              <a:rPr lang="en-US" dirty="0" err="1" smtClean="0"/>
              <a:t>utilidad</a:t>
            </a:r>
            <a:r>
              <a:rPr lang="en-US" dirty="0" smtClean="0"/>
              <a:t> del </a:t>
            </a:r>
            <a:r>
              <a:rPr lang="en-US" dirty="0" err="1" smtClean="0"/>
              <a:t>bloque</a:t>
            </a:r>
            <a:r>
              <a:rPr lang="en-US" dirty="0" smtClean="0"/>
              <a:t> de </a:t>
            </a:r>
            <a:r>
              <a:rPr lang="en-US" dirty="0" err="1" smtClean="0"/>
              <a:t>pantalla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pantalla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2174"/>
            <a:ext cx="3776430" cy="4494938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El </a:t>
            </a:r>
            <a:r>
              <a:rPr lang="en-US" b="0" dirty="0" err="1" smtClean="0"/>
              <a:t>bloque</a:t>
            </a:r>
            <a:r>
              <a:rPr lang="en-US" b="0" dirty="0" smtClean="0"/>
              <a:t> </a:t>
            </a:r>
            <a:r>
              <a:rPr lang="en-US" b="0" dirty="0" err="1" smtClean="0"/>
              <a:t>pantalla</a:t>
            </a:r>
            <a:r>
              <a:rPr lang="en-US" b="0" dirty="0" smtClean="0"/>
              <a:t> </a:t>
            </a:r>
            <a:r>
              <a:rPr lang="en-US" b="0" dirty="0" err="1" smtClean="0"/>
              <a:t>es</a:t>
            </a:r>
            <a:r>
              <a:rPr lang="en-US" b="0" dirty="0" smtClean="0"/>
              <a:t> </a:t>
            </a:r>
            <a:r>
              <a:rPr lang="en-US" b="0" dirty="0" err="1" smtClean="0"/>
              <a:t>usado</a:t>
            </a:r>
            <a:r>
              <a:rPr lang="en-US" b="0" dirty="0" smtClean="0"/>
              <a:t> para </a:t>
            </a:r>
            <a:r>
              <a:rPr lang="en-US" b="0" dirty="0" err="1" smtClean="0"/>
              <a:t>mostrar</a:t>
            </a:r>
            <a:r>
              <a:rPr lang="en-US" b="0" dirty="0" smtClean="0"/>
              <a:t> </a:t>
            </a:r>
            <a:r>
              <a:rPr lang="en-US" b="0" dirty="0" err="1" smtClean="0"/>
              <a:t>información</a:t>
            </a:r>
            <a:r>
              <a:rPr lang="en-US" b="0" dirty="0" smtClean="0"/>
              <a:t> e </a:t>
            </a:r>
            <a:r>
              <a:rPr lang="en-US" b="0" dirty="0" err="1" smtClean="0"/>
              <a:t>imagenes</a:t>
            </a:r>
            <a:r>
              <a:rPr lang="en-US" b="0" dirty="0" smtClean="0"/>
              <a:t> </a:t>
            </a:r>
            <a:r>
              <a:rPr lang="en-US" b="0" dirty="0" err="1" smtClean="0"/>
              <a:t>en</a:t>
            </a:r>
            <a:r>
              <a:rPr lang="en-US" b="0" dirty="0" smtClean="0"/>
              <a:t> la </a:t>
            </a:r>
            <a:r>
              <a:rPr lang="en-US" b="0" dirty="0" err="1" smtClean="0"/>
              <a:t>pantalla</a:t>
            </a:r>
            <a:r>
              <a:rPr lang="en-US" b="0" dirty="0" smtClean="0"/>
              <a:t>.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Se </a:t>
            </a:r>
            <a:r>
              <a:rPr lang="en-US" b="0" dirty="0" err="1" smtClean="0"/>
              <a:t>puede</a:t>
            </a:r>
            <a:r>
              <a:rPr lang="en-US" b="0" dirty="0" smtClean="0"/>
              <a:t> </a:t>
            </a:r>
            <a:r>
              <a:rPr lang="en-US" b="0" dirty="0" err="1" smtClean="0"/>
              <a:t>controlar</a:t>
            </a:r>
            <a:r>
              <a:rPr lang="en-US" b="0" dirty="0" smtClean="0"/>
              <a:t> la </a:t>
            </a:r>
            <a:r>
              <a:rPr lang="en-US" b="0" dirty="0" err="1" smtClean="0"/>
              <a:t>posición</a:t>
            </a:r>
            <a:r>
              <a:rPr lang="en-US" b="0" dirty="0" smtClean="0"/>
              <a:t> y el </a:t>
            </a:r>
            <a:r>
              <a:rPr lang="en-US" b="0" dirty="0" err="1" smtClean="0"/>
              <a:t>tamaño</a:t>
            </a:r>
            <a:r>
              <a:rPr lang="en-US" b="0" dirty="0" smtClean="0"/>
              <a:t> del </a:t>
            </a:r>
            <a:r>
              <a:rPr lang="en-US" b="0" dirty="0" err="1" smtClean="0"/>
              <a:t>texto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Se </a:t>
            </a:r>
            <a:r>
              <a:rPr lang="en-US" b="0" dirty="0" err="1" smtClean="0"/>
              <a:t>puede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este</a:t>
            </a:r>
            <a:r>
              <a:rPr lang="en-US" b="0" dirty="0" smtClean="0"/>
              <a:t> </a:t>
            </a:r>
            <a:r>
              <a:rPr lang="en-US" b="0" dirty="0" err="1" smtClean="0"/>
              <a:t>bloque</a:t>
            </a:r>
            <a:r>
              <a:rPr lang="en-US" b="0" dirty="0" smtClean="0"/>
              <a:t> para </a:t>
            </a:r>
            <a:r>
              <a:rPr lang="en-US" b="0" dirty="0" err="1" smtClean="0"/>
              <a:t>mostrar</a:t>
            </a:r>
            <a:r>
              <a:rPr lang="en-US" b="0" dirty="0" smtClean="0"/>
              <a:t> </a:t>
            </a:r>
            <a:r>
              <a:rPr lang="en-US" b="0" dirty="0" err="1" smtClean="0"/>
              <a:t>instrucciones</a:t>
            </a:r>
            <a:r>
              <a:rPr lang="en-US" b="0" dirty="0" smtClean="0"/>
              <a:t> e </a:t>
            </a:r>
            <a:r>
              <a:rPr lang="en-US" b="0" dirty="0" err="1" smtClean="0"/>
              <a:t>información</a:t>
            </a:r>
            <a:r>
              <a:rPr lang="en-US" b="0" dirty="0" smtClean="0"/>
              <a:t> de </a:t>
            </a:r>
            <a:r>
              <a:rPr lang="en-US" b="0" dirty="0" err="1" smtClean="0"/>
              <a:t>sensores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Es</a:t>
            </a:r>
            <a:r>
              <a:rPr lang="en-US" b="0" dirty="0" smtClean="0"/>
              <a:t> parte del </a:t>
            </a:r>
            <a:r>
              <a:rPr lang="en-US" b="0" dirty="0" err="1" smtClean="0"/>
              <a:t>grupo</a:t>
            </a:r>
            <a:r>
              <a:rPr lang="en-US" b="0" dirty="0" smtClean="0"/>
              <a:t> </a:t>
            </a:r>
            <a:r>
              <a:rPr lang="en-US" b="0" dirty="0" err="1" smtClean="0"/>
              <a:t>verde</a:t>
            </a:r>
            <a:r>
              <a:rPr lang="en-US" b="0" dirty="0" smtClean="0"/>
              <a:t> de </a:t>
            </a:r>
            <a:r>
              <a:rPr lang="en-US" b="0" dirty="0" err="1" smtClean="0"/>
              <a:t>bloques</a:t>
            </a:r>
            <a:r>
              <a:rPr lang="en-US" b="0" dirty="0" smtClean="0"/>
              <a:t> de </a:t>
            </a:r>
            <a:r>
              <a:rPr lang="en-US" b="0" dirty="0" err="1" smtClean="0"/>
              <a:t>acción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28" y="2192148"/>
            <a:ext cx="3310225" cy="411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51" y="2686230"/>
            <a:ext cx="3185332" cy="137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MAS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bloque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pantalla</a:t>
            </a:r>
            <a:endParaRPr lang="en-US" altLang="en-US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8245474" cy="4802690"/>
          </a:xfrm>
        </p:spPr>
        <p:txBody>
          <a:bodyPr>
            <a:normAutofit/>
          </a:bodyPr>
          <a:lstStyle/>
          <a:p>
            <a:r>
              <a:rPr lang="en-US" altLang="en-US" sz="2400" dirty="0" smtClean="0"/>
              <a:t>Dos </a:t>
            </a:r>
            <a:r>
              <a:rPr lang="en-US" altLang="en-US" sz="2400" dirty="0" err="1" smtClean="0"/>
              <a:t>modos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uso</a:t>
            </a:r>
            <a:r>
              <a:rPr lang="en-US" altLang="en-US" sz="2400" dirty="0" smtClean="0"/>
              <a:t>:</a:t>
            </a:r>
          </a:p>
          <a:p>
            <a:r>
              <a:rPr lang="en-US" altLang="en-US" sz="2400" dirty="0" err="1" smtClean="0"/>
              <a:t>Modo</a:t>
            </a:r>
            <a:r>
              <a:rPr lang="en-US" altLang="en-US" sz="2400" dirty="0" smtClean="0"/>
              <a:t> “Pixel” (para </a:t>
            </a:r>
            <a:r>
              <a:rPr lang="en-US" altLang="en-US" sz="2400" dirty="0" err="1" smtClean="0"/>
              <a:t>imágenes</a:t>
            </a:r>
            <a:r>
              <a:rPr lang="en-US" altLang="en-US" sz="2400" dirty="0" smtClean="0"/>
              <a:t> o </a:t>
            </a:r>
            <a:r>
              <a:rPr lang="en-US" altLang="en-US" sz="2400" dirty="0" err="1" smtClean="0"/>
              <a:t>texto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200" dirty="0" smtClean="0"/>
              <a:t>178 pixels </a:t>
            </a:r>
            <a:r>
              <a:rPr lang="en-US" altLang="en-US" sz="2200" dirty="0" err="1" smtClean="0"/>
              <a:t>horizontales</a:t>
            </a:r>
            <a:endParaRPr lang="en-US" altLang="en-US" sz="2200" dirty="0" smtClean="0"/>
          </a:p>
          <a:p>
            <a:pPr lvl="1"/>
            <a:r>
              <a:rPr lang="en-US" altLang="en-US" sz="2200" dirty="0" smtClean="0"/>
              <a:t>128 pixels </a:t>
            </a:r>
            <a:r>
              <a:rPr lang="en-US" altLang="en-US" sz="2200" dirty="0" err="1" smtClean="0"/>
              <a:t>verticales</a:t>
            </a:r>
            <a:endParaRPr lang="en-US" altLang="en-US" sz="2200" dirty="0" smtClean="0"/>
          </a:p>
          <a:p>
            <a:r>
              <a:rPr lang="en-US" altLang="en-US" sz="2400" dirty="0" err="1" smtClean="0"/>
              <a:t>Modo</a:t>
            </a:r>
            <a:r>
              <a:rPr lang="en-US" altLang="en-US" sz="2400" dirty="0" smtClean="0"/>
              <a:t> “Grid” (</a:t>
            </a:r>
            <a:r>
              <a:rPr lang="en-US" altLang="en-US" sz="2400" dirty="0" err="1" smtClean="0"/>
              <a:t>más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fácil</a:t>
            </a:r>
            <a:r>
              <a:rPr lang="en-US" altLang="en-US" sz="2400" dirty="0" smtClean="0"/>
              <a:t>, solo para </a:t>
            </a:r>
            <a:r>
              <a:rPr lang="en-US" altLang="en-US" sz="2400" dirty="0" err="1" smtClean="0"/>
              <a:t>texto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200" dirty="0" smtClean="0"/>
              <a:t>22 </a:t>
            </a:r>
            <a:r>
              <a:rPr lang="en-US" altLang="en-US" sz="2200" dirty="0" err="1" smtClean="0"/>
              <a:t>columnas</a:t>
            </a:r>
            <a:r>
              <a:rPr lang="en-US" altLang="en-US" sz="2200" dirty="0" smtClean="0"/>
              <a:t> de 8 pixels </a:t>
            </a:r>
            <a:r>
              <a:rPr lang="en-US" altLang="en-US" sz="2200" dirty="0" err="1" smtClean="0"/>
              <a:t>cada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una</a:t>
            </a:r>
            <a:endParaRPr lang="en-US" altLang="en-US" sz="2200" dirty="0" smtClean="0"/>
          </a:p>
          <a:p>
            <a:pPr lvl="1"/>
            <a:r>
              <a:rPr lang="en-US" altLang="en-US" sz="2200" dirty="0" smtClean="0"/>
              <a:t>12 </a:t>
            </a:r>
            <a:r>
              <a:rPr lang="en-US" altLang="en-US" sz="2200" dirty="0" err="1" smtClean="0"/>
              <a:t>líneas</a:t>
            </a:r>
            <a:r>
              <a:rPr lang="en-US" altLang="en-US" sz="2200" dirty="0" smtClean="0"/>
              <a:t> de 10 pixels </a:t>
            </a:r>
            <a:r>
              <a:rPr lang="en-US" altLang="en-US" sz="2200" dirty="0" err="1" smtClean="0"/>
              <a:t>cada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una</a:t>
            </a:r>
            <a:endParaRPr lang="en-US" altLang="en-US" sz="2200" dirty="0" smtClean="0"/>
          </a:p>
          <a:p>
            <a:pPr lvl="1"/>
            <a:r>
              <a:rPr lang="en-US" altLang="en-US" sz="2200" dirty="0" err="1" smtClean="0"/>
              <a:t>Texto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pequeño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es</a:t>
            </a:r>
            <a:r>
              <a:rPr lang="en-US" altLang="en-US" sz="2200" dirty="0" smtClean="0"/>
              <a:t> de 1 </a:t>
            </a:r>
            <a:r>
              <a:rPr lang="en-US" altLang="en-US" sz="2200" dirty="0" err="1" smtClean="0"/>
              <a:t>línea</a:t>
            </a:r>
            <a:r>
              <a:rPr lang="en-US" altLang="en-US" sz="2200" dirty="0" smtClean="0"/>
              <a:t> y 1 </a:t>
            </a:r>
            <a:r>
              <a:rPr lang="en-US" altLang="en-US" sz="2200" dirty="0" err="1" smtClean="0"/>
              <a:t>columna</a:t>
            </a:r>
            <a:endParaRPr lang="en-US" altLang="en-US" sz="2200" dirty="0" smtClean="0"/>
          </a:p>
          <a:p>
            <a:pPr lvl="1"/>
            <a:r>
              <a:rPr lang="en-US" altLang="en-US" sz="2200" dirty="0" err="1"/>
              <a:t>Texto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pequeño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es</a:t>
            </a:r>
            <a:r>
              <a:rPr lang="en-US" altLang="en-US" sz="2200" dirty="0"/>
              <a:t> de </a:t>
            </a:r>
            <a:r>
              <a:rPr lang="en-US" altLang="en-US" sz="2200" dirty="0" smtClean="0"/>
              <a:t>2 </a:t>
            </a:r>
            <a:r>
              <a:rPr lang="en-US" altLang="en-US" sz="2200" dirty="0" err="1" smtClean="0"/>
              <a:t>líneas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y </a:t>
            </a:r>
            <a:r>
              <a:rPr lang="en-US" altLang="en-US" sz="2200" dirty="0" smtClean="0"/>
              <a:t>2 </a:t>
            </a:r>
            <a:r>
              <a:rPr lang="en-US" altLang="en-US" sz="2200" dirty="0" err="1" smtClean="0"/>
              <a:t>columnas</a:t>
            </a:r>
            <a:endParaRPr lang="en-US" altLang="en-US" sz="2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782"/>
          <a:stretch/>
        </p:blipFill>
        <p:spPr>
          <a:xfrm>
            <a:off x="6619360" y="3648364"/>
            <a:ext cx="2069946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Mostrando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Texto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”Grid”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3647491" y="1184162"/>
            <a:ext cx="5224739" cy="4764674"/>
            <a:chOff x="2294980" y="1331074"/>
            <a:chExt cx="5224739" cy="476467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65934" y="1331074"/>
              <a:ext cx="2324100" cy="2181225"/>
            </a:xfrm>
            <a:prstGeom prst="rect">
              <a:avLst/>
            </a:prstGeom>
          </p:spPr>
        </p:pic>
        <p:sp>
          <p:nvSpPr>
            <p:cNvPr id="44037" name="TextBox 5"/>
            <p:cNvSpPr txBox="1">
              <a:spLocks noChangeArrowheads="1"/>
            </p:cNvSpPr>
            <p:nvPr/>
          </p:nvSpPr>
          <p:spPr bwMode="auto">
            <a:xfrm>
              <a:off x="6274039" y="2661990"/>
              <a:ext cx="1020379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Texto</a:t>
              </a:r>
              <a:r>
                <a:rPr lang="en-US" altLang="en-US" sz="1400" dirty="0" smtClean="0"/>
                <a:t> a </a:t>
              </a:r>
              <a:r>
                <a:rPr lang="en-US" altLang="en-US" sz="1400" dirty="0" err="1" smtClean="0"/>
                <a:t>mostrar</a:t>
              </a:r>
              <a:endParaRPr lang="en-US" altLang="en-US" sz="1400" dirty="0"/>
            </a:p>
          </p:txBody>
        </p:sp>
        <p:sp>
          <p:nvSpPr>
            <p:cNvPr id="44041" name="TextBox 17"/>
            <p:cNvSpPr txBox="1">
              <a:spLocks noChangeArrowheads="1"/>
            </p:cNvSpPr>
            <p:nvPr/>
          </p:nvSpPr>
          <p:spPr bwMode="auto">
            <a:xfrm>
              <a:off x="5768491" y="4987753"/>
              <a:ext cx="1751228" cy="9541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Tamano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0 – </a:t>
              </a:r>
              <a:r>
                <a:rPr lang="en-US" altLang="en-US" sz="1400" dirty="0" err="1" smtClean="0"/>
                <a:t>pequeño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1 – </a:t>
              </a:r>
              <a:r>
                <a:rPr lang="en-US" altLang="en-US" sz="1400" dirty="0" err="1" smtClean="0"/>
                <a:t>pequeño</a:t>
              </a:r>
              <a:r>
                <a:rPr lang="en-US" altLang="en-US" sz="1400" dirty="0" smtClean="0"/>
                <a:t>, </a:t>
              </a:r>
              <a:r>
                <a:rPr lang="en-US" altLang="en-US" sz="1400" dirty="0" err="1" smtClean="0"/>
                <a:t>fuerte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2 – </a:t>
              </a:r>
              <a:r>
                <a:rPr lang="en-US" altLang="en-US" sz="1400" dirty="0" err="1" smtClean="0"/>
                <a:t>grande</a:t>
              </a:r>
              <a:endParaRPr lang="en-US" altLang="en-US" sz="1400" dirty="0"/>
            </a:p>
          </p:txBody>
        </p:sp>
        <p:sp>
          <p:nvSpPr>
            <p:cNvPr id="51" name="TextBox 5"/>
            <p:cNvSpPr txBox="1">
              <a:spLocks noChangeArrowheads="1"/>
            </p:cNvSpPr>
            <p:nvPr/>
          </p:nvSpPr>
          <p:spPr bwMode="auto">
            <a:xfrm>
              <a:off x="2294980" y="2687894"/>
              <a:ext cx="1242846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Ejemplo</a:t>
              </a:r>
              <a:r>
                <a:rPr lang="en-US" altLang="en-US" sz="1400" dirty="0" smtClean="0"/>
                <a:t> de </a:t>
              </a:r>
              <a:r>
                <a:rPr lang="en-US" altLang="en-US" sz="1400" dirty="0" err="1" smtClean="0"/>
                <a:t>Pantalla</a:t>
              </a:r>
              <a:endParaRPr lang="en-US" altLang="en-US" sz="1400" dirty="0"/>
            </a:p>
          </p:txBody>
        </p:sp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2294980" y="3843963"/>
              <a:ext cx="1828800" cy="307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Borrar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pantalla</a:t>
              </a:r>
              <a:endParaRPr lang="en-US" altLang="en-US" sz="1400" dirty="0"/>
            </a:p>
          </p:txBody>
        </p:sp>
        <p:sp>
          <p:nvSpPr>
            <p:cNvPr id="22" name="TextBox 5"/>
            <p:cNvSpPr txBox="1">
              <a:spLocks noChangeArrowheads="1"/>
            </p:cNvSpPr>
            <p:nvPr/>
          </p:nvSpPr>
          <p:spPr bwMode="auto">
            <a:xfrm>
              <a:off x="2294980" y="4213276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Columna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donde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comenzar</a:t>
              </a:r>
              <a:r>
                <a:rPr lang="en-US" altLang="en-US" sz="1400" dirty="0" smtClean="0"/>
                <a:t> </a:t>
              </a:r>
              <a:endParaRPr lang="en-US" altLang="en-US" sz="1400" dirty="0"/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2294980" y="4801628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smtClean="0"/>
                <a:t>Linea </a:t>
              </a:r>
              <a:r>
                <a:rPr lang="en-US" altLang="en-US" sz="1400" dirty="0" err="1" smtClean="0"/>
                <a:t>donde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comenzar</a:t>
              </a:r>
              <a:endParaRPr lang="en-US" altLang="en-US" sz="1400" dirty="0"/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2294980" y="5266520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Pantalla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Negra</a:t>
              </a:r>
              <a:r>
                <a:rPr lang="en-US" altLang="en-US" sz="1400" dirty="0" smtClean="0"/>
                <a:t>/Blanca</a:t>
              </a:r>
              <a:endParaRPr lang="en-US" altLang="en-US" sz="1400" dirty="0"/>
            </a:p>
          </p:txBody>
        </p:sp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2294980" y="5787971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Tamano</a:t>
              </a:r>
              <a:r>
                <a:rPr lang="en-US" altLang="en-US" sz="1400" dirty="0" smtClean="0"/>
                <a:t> de </a:t>
              </a:r>
              <a:r>
                <a:rPr lang="en-US" altLang="en-US" sz="1400" dirty="0" err="1" smtClean="0"/>
                <a:t>texto</a:t>
              </a:r>
              <a:endParaRPr lang="en-US" altLang="en-US" sz="1400" dirty="0"/>
            </a:p>
          </p:txBody>
        </p:sp>
        <p:cxnSp>
          <p:nvCxnSpPr>
            <p:cNvPr id="8" name="Elbow Connector 7"/>
            <p:cNvCxnSpPr>
              <a:stCxn id="21" idx="3"/>
            </p:cNvCxnSpPr>
            <p:nvPr/>
          </p:nvCxnSpPr>
          <p:spPr>
            <a:xfrm flipV="1">
              <a:off x="4123780" y="3419055"/>
              <a:ext cx="407268" cy="57889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5400000" flipH="1" flipV="1">
              <a:off x="3966993" y="3575842"/>
              <a:ext cx="1052738" cy="739165"/>
            </a:xfrm>
            <a:prstGeom prst="bentConnector3">
              <a:avLst>
                <a:gd name="adj1" fmla="val -3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23" idx="3"/>
            </p:cNvCxnSpPr>
            <p:nvPr/>
          </p:nvCxnSpPr>
          <p:spPr>
            <a:xfrm flipV="1">
              <a:off x="4123780" y="3419059"/>
              <a:ext cx="1072382" cy="164417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24" idx="3"/>
            </p:cNvCxnSpPr>
            <p:nvPr/>
          </p:nvCxnSpPr>
          <p:spPr>
            <a:xfrm flipV="1">
              <a:off x="4123780" y="3419057"/>
              <a:ext cx="1331447" cy="210907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25" idx="3"/>
            </p:cNvCxnSpPr>
            <p:nvPr/>
          </p:nvCxnSpPr>
          <p:spPr>
            <a:xfrm flipV="1">
              <a:off x="4123780" y="3538848"/>
              <a:ext cx="1567139" cy="240301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51" idx="0"/>
            </p:cNvCxnSpPr>
            <p:nvPr/>
          </p:nvCxnSpPr>
          <p:spPr>
            <a:xfrm rot="16200000" flipH="1">
              <a:off x="3458452" y="2145845"/>
              <a:ext cx="2" cy="1084100"/>
            </a:xfrm>
            <a:prstGeom prst="bentConnector4">
              <a:avLst>
                <a:gd name="adj1" fmla="val -11430000000"/>
                <a:gd name="adj2" fmla="val 786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44037" idx="2"/>
            </p:cNvCxnSpPr>
            <p:nvPr/>
          </p:nvCxnSpPr>
          <p:spPr>
            <a:xfrm rot="5400000" flipH="1">
              <a:off x="6086719" y="2487701"/>
              <a:ext cx="523217" cy="871802"/>
            </a:xfrm>
            <a:prstGeom prst="bentConnector4">
              <a:avLst>
                <a:gd name="adj1" fmla="val -43691"/>
                <a:gd name="adj2" fmla="val 792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3645427" y="3135016"/>
            <a:ext cx="1242846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Switch Modes</a:t>
            </a:r>
            <a:endParaRPr lang="en-US" altLang="en-US" sz="1400" dirty="0"/>
          </a:p>
        </p:txBody>
      </p:sp>
      <p:cxnSp>
        <p:nvCxnSpPr>
          <p:cNvPr id="47" name="Elbow Connector 46"/>
          <p:cNvCxnSpPr>
            <a:stCxn id="58" idx="3"/>
          </p:cNvCxnSpPr>
          <p:nvPr/>
        </p:nvCxnSpPr>
        <p:spPr>
          <a:xfrm flipV="1">
            <a:off x="4888273" y="3221968"/>
            <a:ext cx="462677" cy="1746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5133" y="1607487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1: </a:t>
            </a:r>
          </a:p>
          <a:p>
            <a:r>
              <a:rPr lang="en-US" dirty="0" err="1" smtClean="0"/>
              <a:t>Selecciona</a:t>
            </a:r>
            <a:r>
              <a:rPr lang="en-US" dirty="0" smtClean="0"/>
              <a:t> el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pantalla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2:</a:t>
            </a:r>
          </a:p>
          <a:p>
            <a:r>
              <a:rPr lang="en-US" dirty="0" err="1" smtClean="0"/>
              <a:t>Haz</a:t>
            </a:r>
            <a:r>
              <a:rPr lang="en-US" dirty="0" smtClean="0"/>
              <a:t> click </a:t>
            </a:r>
            <a:r>
              <a:rPr lang="en-US" dirty="0" err="1" smtClean="0"/>
              <a:t>en</a:t>
            </a:r>
            <a:r>
              <a:rPr lang="en-US" dirty="0" smtClean="0"/>
              <a:t> “Switch Modes” para </a:t>
            </a:r>
            <a:r>
              <a:rPr lang="en-US" dirty="0" err="1" smtClean="0"/>
              <a:t>mostrar</a:t>
            </a:r>
            <a:r>
              <a:rPr lang="en-US" dirty="0" smtClean="0"/>
              <a:t> “text”. </a:t>
            </a:r>
            <a:r>
              <a:rPr lang="en-US" dirty="0" err="1" smtClean="0"/>
              <a:t>Luego</a:t>
            </a:r>
            <a:r>
              <a:rPr lang="en-US" dirty="0" smtClean="0"/>
              <a:t> click </a:t>
            </a:r>
            <a:r>
              <a:rPr lang="en-US" dirty="0" err="1" smtClean="0"/>
              <a:t>en</a:t>
            </a:r>
            <a:r>
              <a:rPr lang="en-US" dirty="0" smtClean="0"/>
              <a:t> “grid”. El </a:t>
            </a:r>
            <a:r>
              <a:rPr lang="en-US" dirty="0" err="1"/>
              <a:t>í</a:t>
            </a:r>
            <a:r>
              <a:rPr lang="en-US" dirty="0" err="1" smtClean="0"/>
              <a:t>cono</a:t>
            </a:r>
            <a:r>
              <a:rPr lang="en-US" dirty="0" smtClean="0"/>
              <a:t> </a:t>
            </a:r>
            <a:r>
              <a:rPr lang="en-US" dirty="0" err="1" smtClean="0"/>
              <a:t>cambiará</a:t>
            </a:r>
            <a:r>
              <a:rPr lang="en-US" dirty="0" smtClean="0"/>
              <a:t> a un </a:t>
            </a:r>
            <a:r>
              <a:rPr lang="en-US" dirty="0" err="1" smtClean="0"/>
              <a:t>cuadrado</a:t>
            </a:r>
            <a:r>
              <a:rPr lang="en-US" dirty="0" smtClean="0"/>
              <a:t> con </a:t>
            </a:r>
            <a:r>
              <a:rPr lang="en-US" dirty="0" err="1" smtClean="0"/>
              <a:t>puntos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3:</a:t>
            </a:r>
            <a:endParaRPr lang="en-US" dirty="0"/>
          </a:p>
          <a:p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superior </a:t>
            </a:r>
            <a:r>
              <a:rPr lang="en-US" dirty="0" err="1" smtClean="0"/>
              <a:t>derecha</a:t>
            </a:r>
            <a:r>
              <a:rPr lang="en-US" dirty="0" smtClean="0"/>
              <a:t> para </a:t>
            </a:r>
            <a:r>
              <a:rPr lang="en-US" dirty="0" err="1" smtClean="0"/>
              <a:t>entrar</a:t>
            </a:r>
            <a:r>
              <a:rPr lang="en-US" dirty="0" smtClean="0"/>
              <a:t> el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deseado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Desafio</a:t>
            </a:r>
            <a:r>
              <a:rPr lang="en-US" dirty="0" smtClean="0"/>
              <a:t>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pantalla</a:t>
            </a:r>
            <a:r>
              <a:rPr lang="en-US" dirty="0" smtClean="0"/>
              <a:t> #1</a:t>
            </a:r>
            <a:endParaRPr lang="en-US" altLang="en-US" dirty="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Puedes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escribir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programa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muestre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siguiente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texto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medio</a:t>
            </a:r>
            <a:r>
              <a:rPr lang="en-US" altLang="en-US" dirty="0" smtClean="0"/>
              <a:t> de la </a:t>
            </a:r>
            <a:r>
              <a:rPr lang="en-US" altLang="en-US" dirty="0" err="1" smtClean="0"/>
              <a:t>pantalla</a:t>
            </a:r>
            <a:r>
              <a:rPr lang="en-US" altLang="en-US" dirty="0" smtClean="0"/>
              <a:t>?</a:t>
            </a:r>
          </a:p>
          <a:p>
            <a:pPr lvl="1"/>
            <a:r>
              <a:rPr lang="en-US" altLang="en-US" dirty="0" smtClean="0"/>
              <a:t>“Hello World”</a:t>
            </a:r>
          </a:p>
          <a:p>
            <a:pPr lvl="1"/>
            <a:endParaRPr lang="en-US" altLang="en-US" dirty="0" smtClean="0"/>
          </a:p>
          <a:p>
            <a:r>
              <a:rPr lang="en-US" altLang="en-US" dirty="0" err="1" smtClean="0"/>
              <a:t>Programa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bloque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correr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3 </a:t>
            </a:r>
            <a:r>
              <a:rPr lang="en-US" altLang="en-US" dirty="0" err="1" smtClean="0"/>
              <a:t>segundos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Puedes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también</a:t>
            </a:r>
            <a:r>
              <a:rPr lang="en-US" altLang="en-US" dirty="0" smtClean="0"/>
              <a:t> mover el robot </a:t>
            </a:r>
            <a:r>
              <a:rPr lang="en-US" altLang="en-US" dirty="0" err="1" smtClean="0"/>
              <a:t>mientras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muestras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mensaje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pantalla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n-US" altLang="en-US" dirty="0" err="1" smtClean="0"/>
              <a:t>Solucion</a:t>
            </a:r>
            <a:r>
              <a:rPr lang="en-US" altLang="en-US" dirty="0" smtClean="0"/>
              <a:t> al </a:t>
            </a:r>
            <a:r>
              <a:rPr lang="en-US" altLang="en-US" dirty="0" err="1" smtClean="0"/>
              <a:t>desafio</a:t>
            </a:r>
            <a:r>
              <a:rPr lang="en-US" altLang="en-US" dirty="0" smtClean="0"/>
              <a:t> #1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58" y="1573306"/>
            <a:ext cx="6587429" cy="368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Mostrando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imagen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PIXEL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256" y="2771086"/>
            <a:ext cx="1302902" cy="16539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9158" y="1759642"/>
            <a:ext cx="33214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1: </a:t>
            </a:r>
          </a:p>
          <a:p>
            <a:r>
              <a:rPr lang="en-US" dirty="0" err="1" smtClean="0"/>
              <a:t>Selecciona</a:t>
            </a:r>
            <a:r>
              <a:rPr lang="en-US" dirty="0" smtClean="0"/>
              <a:t> el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pantalla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2:</a:t>
            </a:r>
          </a:p>
          <a:p>
            <a:r>
              <a:rPr lang="en-US" dirty="0" err="1" smtClean="0"/>
              <a:t>Selecciona</a:t>
            </a:r>
            <a:r>
              <a:rPr lang="en-US" dirty="0" smtClean="0"/>
              <a:t> “Select Mode”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un </a:t>
            </a:r>
            <a:r>
              <a:rPr lang="en-US" dirty="0" err="1" smtClean="0"/>
              <a:t>ícono</a:t>
            </a:r>
            <a:r>
              <a:rPr lang="en-US" dirty="0" smtClean="0"/>
              <a:t> de </a:t>
            </a:r>
            <a:r>
              <a:rPr lang="en-US" dirty="0" err="1" smtClean="0"/>
              <a:t>carpeta</a:t>
            </a:r>
            <a:r>
              <a:rPr lang="en-US" dirty="0" smtClean="0"/>
              <a:t>, y </a:t>
            </a:r>
            <a:r>
              <a:rPr lang="en-US" dirty="0" err="1" smtClean="0"/>
              <a:t>escoje</a:t>
            </a:r>
            <a:r>
              <a:rPr lang="en-US" dirty="0" smtClean="0"/>
              <a:t> “image”.</a:t>
            </a:r>
          </a:p>
          <a:p>
            <a:endParaRPr lang="en-US" b="1" dirty="0" smtClean="0"/>
          </a:p>
          <a:p>
            <a:r>
              <a:rPr lang="en-US" b="1" dirty="0" smtClean="0"/>
              <a:t>3:</a:t>
            </a:r>
            <a:endParaRPr lang="en-US" dirty="0"/>
          </a:p>
          <a:p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superior </a:t>
            </a:r>
            <a:r>
              <a:rPr lang="en-US" dirty="0" err="1" smtClean="0"/>
              <a:t>derecha</a:t>
            </a:r>
            <a:r>
              <a:rPr lang="en-US" dirty="0" smtClean="0"/>
              <a:t> para </a:t>
            </a:r>
            <a:r>
              <a:rPr lang="en-US" dirty="0" err="1" smtClean="0"/>
              <a:t>seleccionar</a:t>
            </a:r>
            <a:r>
              <a:rPr lang="en-US" dirty="0" smtClean="0"/>
              <a:t> la </a:t>
            </a:r>
            <a:r>
              <a:rPr lang="en-US" dirty="0" err="1" smtClean="0"/>
              <a:t>imagen</a:t>
            </a:r>
            <a:r>
              <a:rPr lang="en-US" dirty="0" smtClean="0"/>
              <a:t> a </a:t>
            </a:r>
            <a:r>
              <a:rPr lang="en-US" dirty="0" err="1" smtClean="0"/>
              <a:t>mostrar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678" t="15588" b="9412"/>
          <a:stretch/>
        </p:blipFill>
        <p:spPr>
          <a:xfrm>
            <a:off x="377109" y="1708754"/>
            <a:ext cx="4389872" cy="931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861" y="4555717"/>
            <a:ext cx="2782297" cy="196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</a:t>
            </a:r>
            <a:r>
              <a:rPr lang="en-US" dirty="0" err="1" smtClean="0"/>
              <a:t>bloque</a:t>
            </a:r>
            <a:r>
              <a:rPr lang="en-US" dirty="0" smtClean="0"/>
              <a:t> </a:t>
            </a:r>
            <a:r>
              <a:rPr lang="en-US" dirty="0" err="1" smtClean="0"/>
              <a:t>pantalla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4610"/>
            <a:ext cx="3776430" cy="489250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0" dirty="0" err="1" smtClean="0">
                <a:solidFill>
                  <a:srgbClr val="3366FF"/>
                </a:solidFill>
              </a:rPr>
              <a:t>Puedes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mostrar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ojos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en</a:t>
            </a:r>
            <a:r>
              <a:rPr lang="en-US" b="0" dirty="0" smtClean="0">
                <a:solidFill>
                  <a:srgbClr val="3366FF"/>
                </a:solidFill>
              </a:rPr>
              <a:t> la </a:t>
            </a:r>
            <a:r>
              <a:rPr lang="en-US" b="0" dirty="0" err="1" smtClean="0">
                <a:solidFill>
                  <a:srgbClr val="3366FF"/>
                </a:solidFill>
              </a:rPr>
              <a:t>pantalla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mientras</a:t>
            </a:r>
            <a:r>
              <a:rPr lang="en-US" b="0" dirty="0" smtClean="0">
                <a:solidFill>
                  <a:srgbClr val="3366FF"/>
                </a:solidFill>
              </a:rPr>
              <a:t> el robot se </a:t>
            </a:r>
            <a:r>
              <a:rPr lang="en-US" b="0" dirty="0" err="1" smtClean="0">
                <a:solidFill>
                  <a:srgbClr val="3366FF"/>
                </a:solidFill>
              </a:rPr>
              <a:t>mueve</a:t>
            </a:r>
            <a:r>
              <a:rPr lang="en-US" b="0" dirty="0" smtClean="0">
                <a:solidFill>
                  <a:srgbClr val="3366FF"/>
                </a:solidFill>
              </a:rPr>
              <a:t>? </a:t>
            </a:r>
            <a:r>
              <a:rPr lang="en-US" b="0" dirty="0" err="1" smtClean="0">
                <a:solidFill>
                  <a:srgbClr val="3366FF"/>
                </a:solidFill>
              </a:rPr>
              <a:t>Alterna</a:t>
            </a:r>
            <a:r>
              <a:rPr lang="en-US" b="0" dirty="0" smtClean="0">
                <a:solidFill>
                  <a:srgbClr val="3366FF"/>
                </a:solidFill>
              </a:rPr>
              <a:t> los </a:t>
            </a:r>
            <a:r>
              <a:rPr lang="en-US" b="0" dirty="0" err="1" smtClean="0">
                <a:solidFill>
                  <a:srgbClr val="3366FF"/>
                </a:solidFill>
              </a:rPr>
              <a:t>ojos</a:t>
            </a:r>
            <a:r>
              <a:rPr lang="en-US" b="0" dirty="0" smtClean="0">
                <a:solidFill>
                  <a:srgbClr val="3366FF"/>
                </a:solidFill>
              </a:rPr>
              <a:t> para </a:t>
            </a:r>
            <a:r>
              <a:rPr lang="en-US" b="0" dirty="0" err="1" smtClean="0">
                <a:solidFill>
                  <a:srgbClr val="3366FF"/>
                </a:solidFill>
              </a:rPr>
              <a:t>que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miren</a:t>
            </a:r>
            <a:r>
              <a:rPr lang="en-US" b="0" dirty="0" smtClean="0">
                <a:solidFill>
                  <a:srgbClr val="3366FF"/>
                </a:solidFill>
              </a:rPr>
              <a:t> a la </a:t>
            </a:r>
            <a:r>
              <a:rPr lang="en-US" b="0" dirty="0" err="1" smtClean="0">
                <a:solidFill>
                  <a:srgbClr val="3366FF"/>
                </a:solidFill>
              </a:rPr>
              <a:t>izquierda</a:t>
            </a:r>
            <a:r>
              <a:rPr lang="en-US" b="0" dirty="0" smtClean="0">
                <a:solidFill>
                  <a:srgbClr val="3366FF"/>
                </a:solidFill>
              </a:rPr>
              <a:t> y a la </a:t>
            </a:r>
            <a:r>
              <a:rPr lang="en-US" b="0" dirty="0" err="1" smtClean="0">
                <a:solidFill>
                  <a:srgbClr val="3366FF"/>
                </a:solidFill>
              </a:rPr>
              <a:t>derecha</a:t>
            </a:r>
            <a:r>
              <a:rPr lang="en-US" b="0" dirty="0" smtClean="0">
                <a:solidFill>
                  <a:srgbClr val="3366FF"/>
                </a:solidFill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b="0" dirty="0" err="1" smtClean="0"/>
              <a:t>Usa</a:t>
            </a:r>
            <a:r>
              <a:rPr lang="en-US" b="0" dirty="0" smtClean="0"/>
              <a:t> el </a:t>
            </a:r>
            <a:r>
              <a:rPr lang="en-US" b="0" dirty="0" err="1" smtClean="0"/>
              <a:t>bloque</a:t>
            </a:r>
            <a:r>
              <a:rPr lang="en-US" b="0" dirty="0" smtClean="0"/>
              <a:t> </a:t>
            </a:r>
            <a:r>
              <a:rPr lang="en-US" b="0" dirty="0" err="1" smtClean="0"/>
              <a:t>pantalla</a:t>
            </a:r>
            <a:r>
              <a:rPr lang="en-US" b="0" dirty="0" smtClean="0"/>
              <a:t>, “Motor ENCENDIDO” y  </a:t>
            </a:r>
            <a:r>
              <a:rPr lang="en-US" b="0" dirty="0" err="1" smtClean="0"/>
              <a:t>bloque</a:t>
            </a:r>
            <a:r>
              <a:rPr lang="en-US" b="0" dirty="0" smtClean="0"/>
              <a:t> “ESPERAR”.</a:t>
            </a:r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Modifica</a:t>
            </a:r>
            <a:r>
              <a:rPr lang="en-US" b="0" dirty="0" smtClean="0"/>
              <a:t> </a:t>
            </a:r>
            <a:r>
              <a:rPr lang="en-US" b="0" dirty="0" err="1" smtClean="0"/>
              <a:t>este</a:t>
            </a:r>
            <a:r>
              <a:rPr lang="en-US" b="0" dirty="0" smtClean="0"/>
              <a:t> </a:t>
            </a:r>
            <a:r>
              <a:rPr lang="en-US" b="0" dirty="0" err="1" smtClean="0"/>
              <a:t>desafio</a:t>
            </a:r>
            <a:r>
              <a:rPr lang="en-US" b="0" dirty="0" smtClean="0"/>
              <a:t> </a:t>
            </a:r>
            <a:r>
              <a:rPr lang="en-US" b="0" dirty="0" err="1" smtClean="0"/>
              <a:t>como</a:t>
            </a:r>
            <a:r>
              <a:rPr lang="en-US" b="0" dirty="0" smtClean="0"/>
              <a:t> </a:t>
            </a:r>
            <a:r>
              <a:rPr lang="en-US" b="0" dirty="0" err="1" smtClean="0"/>
              <a:t>desees</a:t>
            </a:r>
            <a:r>
              <a:rPr lang="en-US" b="0" dirty="0" smtClean="0"/>
              <a:t>!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2/11/2017)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 descr="Screen Shot 2014-08-08 at 5.44.3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6" r="41425"/>
          <a:stretch/>
        </p:blipFill>
        <p:spPr>
          <a:xfrm>
            <a:off x="4818048" y="1361358"/>
            <a:ext cx="3556001" cy="25095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r="19750"/>
          <a:stretch/>
        </p:blipFill>
        <p:spPr>
          <a:xfrm>
            <a:off x="6827189" y="3684270"/>
            <a:ext cx="1546860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r="24250"/>
          <a:stretch/>
        </p:blipFill>
        <p:spPr>
          <a:xfrm>
            <a:off x="4775351" y="3684270"/>
            <a:ext cx="185928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6338</TotalTime>
  <Words>615</Words>
  <Application>Microsoft Macintosh PowerPoint</Application>
  <PresentationFormat>On-screen Show (4:3)</PresentationFormat>
  <Paragraphs>106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Black</vt:lpstr>
      <vt:lpstr>Calibri</vt:lpstr>
      <vt:lpstr>Calibri Light</vt:lpstr>
      <vt:lpstr>Helvetica Neue</vt:lpstr>
      <vt:lpstr>Tahoma</vt:lpstr>
      <vt:lpstr>Arial</vt:lpstr>
      <vt:lpstr>Custom Design</vt:lpstr>
      <vt:lpstr>beginner</vt:lpstr>
      <vt:lpstr>1_Custom Design</vt:lpstr>
      <vt:lpstr>LECCION DE PROGRAMACION EV3 PARA PRInCIPIANTES</vt:lpstr>
      <vt:lpstr>OBJETIVOS DE ESTA LECCION</vt:lpstr>
      <vt:lpstr>Bloque pantalla</vt:lpstr>
      <vt:lpstr>MAS sobre el bloque de pantalla</vt:lpstr>
      <vt:lpstr>Mostrando Texto en modo ”Grid”</vt:lpstr>
      <vt:lpstr>Desafio bloque pantalla #1</vt:lpstr>
      <vt:lpstr>Solucion al desafio #1</vt:lpstr>
      <vt:lpstr>Mostrando una imagen en modo PIXEL</vt:lpstr>
      <vt:lpstr>Desafio bloque pantalla #2</vt:lpstr>
      <vt:lpstr>Solucion desafio #2</vt:lpstr>
      <vt:lpstr>Guia de DISCUSIONes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Enrique</dc:creator>
  <cp:lastModifiedBy>Srinivasan Seshan</cp:lastModifiedBy>
  <cp:revision>13</cp:revision>
  <cp:lastPrinted>2017-02-11T13:15:09Z</cp:lastPrinted>
  <dcterms:created xsi:type="dcterms:W3CDTF">2014-08-07T02:19:13Z</dcterms:created>
  <dcterms:modified xsi:type="dcterms:W3CDTF">2017-02-11T15:13:16Z</dcterms:modified>
</cp:coreProperties>
</file>