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</p:sldMasterIdLst>
  <p:notesMasterIdLst>
    <p:notesMasterId r:id="rId16"/>
  </p:notesMasterIdLst>
  <p:handoutMasterIdLst>
    <p:handoutMasterId r:id="rId17"/>
  </p:handoutMasterIdLst>
  <p:sldIdLst>
    <p:sldId id="413" r:id="rId4"/>
    <p:sldId id="411" r:id="rId5"/>
    <p:sldId id="258" r:id="rId6"/>
    <p:sldId id="322" r:id="rId7"/>
    <p:sldId id="290" r:id="rId8"/>
    <p:sldId id="259" r:id="rId9"/>
    <p:sldId id="296" r:id="rId10"/>
    <p:sldId id="409" r:id="rId11"/>
    <p:sldId id="295" r:id="rId12"/>
    <p:sldId id="410" r:id="rId13"/>
    <p:sldId id="400" r:id="rId14"/>
    <p:sldId id="4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4" autoAdjust="0"/>
    <p:restoredTop sz="95652" autoAdjust="0"/>
  </p:normalViewPr>
  <p:slideViewPr>
    <p:cSldViewPr snapToGrid="0" snapToObjects="1">
      <p:cViewPr>
        <p:scale>
          <a:sx n="105" d="100"/>
          <a:sy n="105" d="100"/>
        </p:scale>
        <p:origin x="328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5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AF9E-AD91-2F40-8F90-8AD852ABE943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E702-87A3-684E-8648-A88B68ECDB48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B30-0548-694C-A51B-615A91DD9AD8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3538-05C3-A44B-9485-C21D7B6893C4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EDE8-976A-F242-BC9E-5F132720C5E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CAA3-172D-074C-B080-732882195FB0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CE42-E790-4F45-9C9D-301BB1AB5C03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270D-D630-F748-9438-247FFEEFC018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00BD-4752-2245-90F0-34360323C121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01A2-BA93-EA49-A1D0-104B629EDFE2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94CB-1101-8D4D-AD5F-DD6F2BAB9BC0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EFBB-FEE9-7342-8C13-1BA728E6256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80A-DD42-AE4D-9296-DB475AD2DCBB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43C7-83E8-DF4A-ADB7-C35C68BBEAA0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E6EB-2198-2D4A-A16B-C6806F5A9043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8D3B-A747-E244-B7BD-D2EA921DED33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F76A-38B5-034D-AFEC-7C28D77CDF4A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F9DD-2884-4E4D-B129-3E32B032E6E4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B940-36C4-F84A-826C-2DD923D69B9F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B077-031A-794F-BACB-B0AB2550740C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E97F-7B7C-9848-8307-B34E1B901B69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ADB0-2C3E-3243-A375-ADF6AE2E7EE3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BD8C-2B5D-434B-BFE3-74EA3AE546F3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88BD-7FF6-2A4F-ABEB-ABBF97BC4D0B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68B9-4059-434F-9BD1-68FF8CC985A0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3EDE-9467-654C-BA06-B4BB6FE8420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EBCC-C540-684A-8AEB-5C1F18DCDEA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0A90-367D-984A-B250-EF5B45208A97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7A05-44C4-424E-8B5F-24EFFEF402ED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5372-C0DC-474F-9593-A66757DE3CF5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984D-47A3-3641-A01A-31855C979117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2C6E-A5A6-F24F-A238-B6288AE37F63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FD55-38E3-1B49-9113-B6F2E730BFC3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22CD-0862-9F41-8A06-F562A9B723AF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597FBDE-4C3D-934C-AF97-3E4606C6535C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2/11/2017)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077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9F31B-6B2C-554C-8606-0D423B34E11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Introducción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al </a:t>
            </a:r>
            <a:r>
              <a:rPr lang="en-US" dirty="0" err="1">
                <a:solidFill>
                  <a:srgbClr val="FF0000"/>
                </a:solidFill>
              </a:rPr>
              <a:t>Bloque</a:t>
            </a:r>
            <a:r>
              <a:rPr lang="en-US" dirty="0">
                <a:solidFill>
                  <a:srgbClr val="FF0000"/>
                </a:solidFill>
              </a:rPr>
              <a:t> EV3 y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Software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000" dirty="0"/>
              <a:t>LECCION DE </a:t>
            </a:r>
            <a:r>
              <a:rPr lang="en-US" sz="2000" dirty="0" smtClean="0"/>
              <a:t>PROGRAMACION EV3 </a:t>
            </a:r>
            <a:r>
              <a:rPr lang="en-US" sz="2000" dirty="0"/>
              <a:t>PARA </a:t>
            </a:r>
            <a:r>
              <a:rPr lang="en-US" sz="2000" dirty="0" err="1"/>
              <a:t>PRInCIPIANTES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02853" y="4560129"/>
            <a:ext cx="1734779" cy="10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9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en-US" dirty="0" err="1" smtClean="0"/>
              <a:t>Iconos</a:t>
            </a:r>
            <a:r>
              <a:rPr lang="en-US" dirty="0" smtClean="0"/>
              <a:t> </a:t>
            </a:r>
            <a:r>
              <a:rPr lang="en-US" dirty="0" err="1" smtClean="0"/>
              <a:t>utiles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Lista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Programas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del Proyecto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Todos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los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programas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el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proyecto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Seleccionar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Indicador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utilizado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seleccionar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bloques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áreas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pantalla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Mover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El cursor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parece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una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mano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Cuando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mueves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el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ratón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haces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click,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puedes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moverte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través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de un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programa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que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extiende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fuera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pantalla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Comentarios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Haz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click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ícono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para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crear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una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ventana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comentatios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</a:rPr>
              <a:t>Salvar</a:t>
            </a:r>
            <a:r>
              <a:rPr lang="en-US" b="1" dirty="0" smtClean="0">
                <a:latin typeface="Calibri" panose="020F0502020204030204" pitchFamily="34" charset="0"/>
              </a:rPr>
              <a:t> Proyecto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</a:rPr>
              <a:t>Salva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tu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proyecto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usando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este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ícono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</a:rPr>
              <a:t>Revertir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</a:rPr>
              <a:t>Revertir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las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acciones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anteriores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Zoom </a:t>
            </a:r>
            <a:r>
              <a:rPr lang="en-US" b="1" dirty="0" err="1" smtClean="0">
                <a:latin typeface="Calibri" panose="020F0502020204030204" pitchFamily="34" charset="0"/>
              </a:rPr>
              <a:t>Hacia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Afuera</a:t>
            </a:r>
            <a:r>
              <a:rPr lang="en-US" b="1" dirty="0" smtClean="0">
                <a:latin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</a:rPr>
              <a:t>Zoom </a:t>
            </a:r>
            <a:r>
              <a:rPr lang="en-US" b="1" dirty="0" err="1" smtClean="0">
                <a:latin typeface="Calibri" panose="020F0502020204030204" pitchFamily="34" charset="0"/>
              </a:rPr>
              <a:t>Hacia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Adentro</a:t>
            </a:r>
            <a:r>
              <a:rPr lang="en-US" b="1" dirty="0" smtClean="0">
                <a:latin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</a:rPr>
              <a:t>and </a:t>
            </a:r>
            <a:r>
              <a:rPr lang="en-US" b="1" dirty="0" err="1" smtClean="0">
                <a:latin typeface="Calibri" panose="020F0502020204030204" pitchFamily="34" charset="0"/>
              </a:rPr>
              <a:t>Reajustar</a:t>
            </a:r>
            <a:r>
              <a:rPr lang="en-US" b="1" dirty="0" smtClean="0">
                <a:latin typeface="Calibri" panose="020F0502020204030204" pitchFamily="34" charset="0"/>
              </a:rPr>
              <a:t> el </a:t>
            </a:r>
            <a:r>
              <a:rPr lang="en-US" b="1" dirty="0">
                <a:latin typeface="Calibri" panose="020F0502020204030204" pitchFamily="34" charset="0"/>
              </a:rPr>
              <a:t>Zoom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</a:rPr>
              <a:t>Usa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estos</a:t>
            </a:r>
            <a:r>
              <a:rPr lang="en-US" dirty="0" smtClean="0">
                <a:latin typeface="Calibri" panose="020F0502020204030204" pitchFamily="34" charset="0"/>
              </a:rPr>
              <a:t> para </a:t>
            </a:r>
            <a:r>
              <a:rPr lang="en-US" dirty="0" err="1" smtClean="0">
                <a:latin typeface="Calibri" panose="020F0502020204030204" pitchFamily="34" charset="0"/>
              </a:rPr>
              <a:t>cambiar</a:t>
            </a:r>
            <a:r>
              <a:rPr lang="en-US" dirty="0" smtClean="0">
                <a:latin typeface="Calibri" panose="020F0502020204030204" pitchFamily="34" charset="0"/>
              </a:rPr>
              <a:t> el </a:t>
            </a:r>
            <a:r>
              <a:rPr lang="en-US" dirty="0" err="1" smtClean="0">
                <a:latin typeface="Calibri" panose="020F0502020204030204" pitchFamily="34" charset="0"/>
              </a:rPr>
              <a:t>nivel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magnificación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BLOQUES: </a:t>
            </a:r>
            <a:r>
              <a:rPr lang="en-US" smtClean="0"/>
              <a:t>PESTAñAS</a:t>
            </a:r>
            <a:r>
              <a:rPr lang="en-US" dirty="0" smtClean="0"/>
              <a:t> de COLOR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1200329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BLOQUES DE ACCION</a:t>
            </a:r>
          </a:p>
          <a:p>
            <a:pPr algn="ctr"/>
            <a:r>
              <a:rPr lang="en-US" dirty="0" smtClean="0"/>
              <a:t>Mover, Motor Grande y </a:t>
            </a:r>
            <a:r>
              <a:rPr lang="en-US" dirty="0" err="1" smtClean="0"/>
              <a:t>Mediano</a:t>
            </a:r>
            <a:r>
              <a:rPr lang="en-US" dirty="0" smtClean="0"/>
              <a:t>, </a:t>
            </a:r>
            <a:r>
              <a:rPr lang="en-US" dirty="0" err="1" smtClean="0"/>
              <a:t>Pantalla</a:t>
            </a:r>
            <a:r>
              <a:rPr lang="en-US" dirty="0" smtClean="0"/>
              <a:t>, </a:t>
            </a:r>
            <a:r>
              <a:rPr lang="en-US" dirty="0" err="1" smtClean="0"/>
              <a:t>Sonido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BLOQUES DE FLUJO</a:t>
            </a:r>
          </a:p>
          <a:p>
            <a:pPr algn="ctr"/>
            <a:r>
              <a:rPr lang="en-US" dirty="0" err="1" smtClean="0"/>
              <a:t>Iniciar</a:t>
            </a:r>
            <a:r>
              <a:rPr lang="en-US" dirty="0" smtClean="0"/>
              <a:t>, </a:t>
            </a:r>
            <a:r>
              <a:rPr lang="en-US" dirty="0" err="1" smtClean="0"/>
              <a:t>Esperar</a:t>
            </a:r>
            <a:r>
              <a:rPr lang="en-US" dirty="0" smtClean="0"/>
              <a:t>, Loop, </a:t>
            </a:r>
            <a:r>
              <a:rPr lang="en-US" dirty="0" err="1" smtClean="0"/>
              <a:t>Interruptor</a:t>
            </a:r>
            <a:r>
              <a:rPr lang="en-US" dirty="0" smtClean="0"/>
              <a:t>, </a:t>
            </a:r>
            <a:r>
              <a:rPr lang="en-US" dirty="0" err="1" smtClean="0"/>
              <a:t>Interrumpir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BLOQUES DE SENSORES</a:t>
            </a:r>
          </a:p>
          <a:p>
            <a:pPr algn="ctr"/>
            <a:r>
              <a:rPr lang="en-US" dirty="0" err="1" smtClean="0"/>
              <a:t>Botones</a:t>
            </a:r>
            <a:r>
              <a:rPr lang="en-US" dirty="0" smtClean="0"/>
              <a:t> de </a:t>
            </a:r>
            <a:r>
              <a:rPr lang="en-US" dirty="0" err="1" smtClean="0"/>
              <a:t>bloque</a:t>
            </a:r>
            <a:r>
              <a:rPr lang="en-US" dirty="0" smtClean="0"/>
              <a:t> EV3, </a:t>
            </a:r>
            <a:r>
              <a:rPr lang="en-US" dirty="0" err="1" smtClean="0"/>
              <a:t>Giroscopio</a:t>
            </a:r>
            <a:r>
              <a:rPr lang="en-US" dirty="0" smtClean="0"/>
              <a:t>, Color, </a:t>
            </a:r>
            <a:r>
              <a:rPr lang="en-US" dirty="0" err="1" smtClean="0"/>
              <a:t>Ultrasónico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BLOQUES DE DATOS</a:t>
            </a:r>
          </a:p>
          <a:p>
            <a:pPr algn="ctr"/>
            <a:r>
              <a:rPr lang="en-US" dirty="0" smtClean="0"/>
              <a:t>Variables, </a:t>
            </a:r>
            <a:r>
              <a:rPr lang="en-US" dirty="0" err="1" smtClean="0"/>
              <a:t>Comparar</a:t>
            </a:r>
            <a:r>
              <a:rPr lang="en-US" dirty="0" smtClean="0"/>
              <a:t>, </a:t>
            </a:r>
            <a:r>
              <a:rPr lang="en-US" dirty="0" err="1" smtClean="0"/>
              <a:t>Matemática</a:t>
            </a:r>
            <a:r>
              <a:rPr lang="en-US" dirty="0" smtClean="0"/>
              <a:t>, </a:t>
            </a:r>
            <a:r>
              <a:rPr lang="en-US" dirty="0" err="1" smtClean="0"/>
              <a:t>Alcance</a:t>
            </a:r>
            <a:r>
              <a:rPr lang="en-US" dirty="0" smtClean="0"/>
              <a:t>, </a:t>
            </a:r>
            <a:r>
              <a:rPr lang="en-US" dirty="0" err="1" smtClean="0"/>
              <a:t>Texto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1200329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ADVANCED BLOCKS</a:t>
            </a:r>
          </a:p>
          <a:p>
            <a:pPr algn="ctr"/>
            <a:r>
              <a:rPr lang="en-US" dirty="0" err="1" smtClean="0"/>
              <a:t>Acceso</a:t>
            </a:r>
            <a:r>
              <a:rPr lang="en-US" dirty="0" smtClean="0"/>
              <a:t> al </a:t>
            </a:r>
            <a:r>
              <a:rPr lang="en-US" dirty="0" err="1" smtClean="0"/>
              <a:t>Archivo</a:t>
            </a:r>
            <a:r>
              <a:rPr lang="en-US" dirty="0" smtClean="0"/>
              <a:t>, </a:t>
            </a:r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Dato</a:t>
            </a:r>
            <a:r>
              <a:rPr lang="en-US" dirty="0" smtClean="0"/>
              <a:t>, </a:t>
            </a:r>
            <a:r>
              <a:rPr lang="en-US" dirty="0" err="1" smtClean="0"/>
              <a:t>Invertir</a:t>
            </a:r>
            <a:r>
              <a:rPr lang="en-US" dirty="0" smtClean="0"/>
              <a:t> el Motor…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1200329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MIS BLOQUES</a:t>
            </a:r>
          </a:p>
          <a:p>
            <a:pPr algn="ctr"/>
            <a:r>
              <a:rPr lang="en-US" dirty="0" err="1" smtClean="0"/>
              <a:t>Bloques</a:t>
            </a:r>
            <a:r>
              <a:rPr lang="en-US" dirty="0" smtClean="0"/>
              <a:t> </a:t>
            </a:r>
            <a:r>
              <a:rPr lang="en-US" dirty="0" err="1" smtClean="0"/>
              <a:t>creados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tí</a:t>
            </a:r>
            <a:r>
              <a:rPr lang="en-US" dirty="0" smtClean="0"/>
              <a:t> para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usadas</a:t>
            </a:r>
            <a:r>
              <a:rPr lang="en-US" dirty="0" smtClean="0"/>
              <a:t> con </a:t>
            </a:r>
            <a:r>
              <a:rPr lang="en-US" dirty="0" err="1" smtClean="0"/>
              <a:t>frecuencia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37420" y="189365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90054" y="189638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5103" y="217064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05906" y="560100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47543" y="5601006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s-MX"/>
              <a:t>Créditos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Este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trabajo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est</a:t>
            </a:r>
            <a:r>
              <a:rPr lang="en-US" sz="2000" dirty="0" err="1"/>
              <a:t>á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bajo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licencia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de 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2"/>
              </a:rPr>
              <a:t>Creative Commons Attribution-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2"/>
              </a:rPr>
              <a:t>NonCommercial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2"/>
              </a:rPr>
              <a:t>-</a:t>
            </a:r>
            <a:r>
              <a:rPr lang="en-US" altLang="en-US" sz="2000" dirty="0" err="1">
                <a:solidFill>
                  <a:srgbClr val="4374B7"/>
                </a:solidFill>
                <a:latin typeface="Helvetica Neue"/>
                <a:hlinkClick r:id="rId2"/>
              </a:rPr>
              <a:t>ShareAlike</a:t>
            </a:r>
            <a:r>
              <a:rPr lang="en-US" altLang="en-US" sz="2000" dirty="0">
                <a:solidFill>
                  <a:srgbClr val="4374B7"/>
                </a:solidFill>
                <a:latin typeface="Helvetica Neue"/>
                <a:hlinkClick r:id="rId2"/>
              </a:rPr>
              <a:t> 4.0 International License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600" dirty="0"/>
              <a:t> </a:t>
            </a:r>
            <a:endParaRPr lang="en-US" altLang="en-US" sz="20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4163" y="1818870"/>
            <a:ext cx="8574087" cy="4307294"/>
          </a:xfrm>
        </p:spPr>
        <p:txBody>
          <a:bodyPr/>
          <a:lstStyle/>
          <a:p>
            <a:pPr lvl="1"/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lección</a:t>
            </a:r>
            <a:r>
              <a:rPr lang="en-US" dirty="0"/>
              <a:t> </a:t>
            </a:r>
            <a:r>
              <a:rPr lang="en-US" dirty="0" err="1"/>
              <a:t>fué</a:t>
            </a:r>
            <a:r>
              <a:rPr lang="en-US" dirty="0"/>
              <a:t> </a:t>
            </a:r>
            <a:r>
              <a:rPr lang="en-US" dirty="0" err="1"/>
              <a:t>creada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Sanjay Seshan y Arvind Seshan </a:t>
            </a:r>
            <a:endParaRPr lang="en-US" dirty="0" smtClean="0"/>
          </a:p>
          <a:p>
            <a:pPr lvl="1"/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/>
              <a:t>lecciones</a:t>
            </a:r>
            <a:r>
              <a:rPr lang="en-US" dirty="0"/>
              <a:t> se </a:t>
            </a:r>
            <a:r>
              <a:rPr lang="en-US" dirty="0" err="1"/>
              <a:t>encuentran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smtClean="0"/>
              <a:t>www.ev3lessons.com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 DE ESTA LECCION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 el </a:t>
            </a:r>
            <a:r>
              <a:rPr lang="en-US" dirty="0" err="1" smtClean="0"/>
              <a:t>bloque</a:t>
            </a:r>
            <a:r>
              <a:rPr lang="en-US" dirty="0" smtClean="0"/>
              <a:t> EV3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del software EV3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botones</a:t>
            </a:r>
            <a:r>
              <a:rPr lang="en-US" dirty="0" smtClean="0"/>
              <a:t> del “</a:t>
            </a:r>
            <a:r>
              <a:rPr lang="en-US" dirty="0" err="1" smtClean="0"/>
              <a:t>Bloque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69913" indent="-569913"/>
            <a:r>
              <a:rPr lang="en-US" dirty="0"/>
              <a:t>1 = </a:t>
            </a:r>
            <a:r>
              <a:rPr lang="es-ES" dirty="0" smtClean="0"/>
              <a:t>Atrás.</a:t>
            </a:r>
            <a:br>
              <a:rPr lang="es-ES" dirty="0" smtClean="0"/>
            </a:br>
            <a:r>
              <a:rPr lang="es-ES" b="0" dirty="0" smtClean="0"/>
              <a:t>Revertir </a:t>
            </a:r>
            <a:r>
              <a:rPr lang="es-ES" b="0" dirty="0"/>
              <a:t>acciones, </a:t>
            </a:r>
            <a:r>
              <a:rPr lang="es-ES" b="0" dirty="0" smtClean="0"/>
              <a:t>Cancelar </a:t>
            </a:r>
            <a:r>
              <a:rPr lang="es-ES" b="0" dirty="0"/>
              <a:t>un programa </a:t>
            </a:r>
            <a:r>
              <a:rPr lang="es-ES" b="0" dirty="0" smtClean="0"/>
              <a:t>Apagar </a:t>
            </a:r>
            <a:r>
              <a:rPr lang="es-ES" b="0" dirty="0"/>
              <a:t>el </a:t>
            </a:r>
            <a:r>
              <a:rPr lang="es-ES" b="0" dirty="0" smtClean="0"/>
              <a:t>Bloque</a:t>
            </a:r>
            <a:endParaRPr lang="en-US" b="0" dirty="0"/>
          </a:p>
          <a:p>
            <a:pPr marL="569913" indent="-569913"/>
            <a:r>
              <a:rPr lang="en-US" dirty="0"/>
              <a:t>2 = </a:t>
            </a:r>
            <a:r>
              <a:rPr lang="en-US" dirty="0" smtClean="0"/>
              <a:t>Centro</a:t>
            </a:r>
            <a:br>
              <a:rPr lang="en-US" dirty="0" smtClean="0"/>
            </a:br>
            <a:r>
              <a:rPr lang="en-US" b="0" dirty="0" err="1" smtClean="0"/>
              <a:t>Aceptar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Correr</a:t>
            </a:r>
            <a:r>
              <a:rPr lang="en-US" b="0" dirty="0" smtClean="0"/>
              <a:t> </a:t>
            </a:r>
            <a:r>
              <a:rPr lang="en-US" b="0" dirty="0" err="1" smtClean="0"/>
              <a:t>Programas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Encender</a:t>
            </a:r>
            <a:r>
              <a:rPr lang="en-US" b="0" dirty="0" smtClean="0"/>
              <a:t> robot</a:t>
            </a:r>
            <a:endParaRPr lang="en-US" b="0" dirty="0"/>
          </a:p>
          <a:p>
            <a:pPr marL="569913" indent="-569913"/>
            <a:r>
              <a:rPr lang="en-US" dirty="0"/>
              <a:t>3 = </a:t>
            </a:r>
            <a:r>
              <a:rPr lang="en-US" dirty="0" err="1" smtClean="0"/>
              <a:t>Iz</a:t>
            </a:r>
            <a:r>
              <a:rPr lang="en-US" dirty="0" smtClean="0"/>
              <a:t>., Der., Arriba, Abajo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err="1" smtClean="0"/>
              <a:t>Navegación</a:t>
            </a:r>
            <a:endParaRPr lang="en-US" b="0" dirty="0"/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pantalla</a:t>
            </a:r>
            <a:r>
              <a:rPr lang="en-US" dirty="0" smtClean="0"/>
              <a:t> del “</a:t>
            </a:r>
            <a:r>
              <a:rPr lang="en-US" dirty="0" err="1" smtClean="0"/>
              <a:t>Bloque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423330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err="1" smtClean="0"/>
              <a:t>Pestañas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Pantalla</a:t>
            </a:r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marL="457200" indent="-457200" eaLnBrk="1" hangingPunct="1">
              <a:buAutoNum type="arabicPeriod"/>
            </a:pPr>
            <a:r>
              <a:rPr lang="en-US" sz="2400" b="1" dirty="0" err="1" smtClean="0"/>
              <a:t>Ejecutor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Reciente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err="1" smtClean="0"/>
              <a:t>Encuentra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programas</a:t>
            </a:r>
            <a:r>
              <a:rPr lang="en-US" sz="2400" dirty="0" smtClean="0"/>
              <a:t> </a:t>
            </a:r>
            <a:r>
              <a:rPr lang="en-US" sz="2400" dirty="0" err="1" smtClean="0"/>
              <a:t>recientes</a:t>
            </a:r>
            <a:r>
              <a:rPr lang="en-US" sz="2400" dirty="0" smtClean="0"/>
              <a:t>.</a:t>
            </a:r>
          </a:p>
          <a:p>
            <a:pPr marL="457200" indent="-457200" eaLnBrk="1" hangingPunct="1">
              <a:buAutoNum type="arabicPeriod"/>
            </a:pPr>
            <a:endParaRPr lang="en-US" sz="2400" dirty="0" smtClean="0"/>
          </a:p>
          <a:p>
            <a:pPr marL="452438" indent="-452438" defTabSz="511175" eaLnBrk="1" hangingPunct="1"/>
            <a:r>
              <a:rPr lang="en-US" sz="2400" b="1" dirty="0" smtClean="0"/>
              <a:t>2.  </a:t>
            </a:r>
            <a:r>
              <a:rPr lang="en-US" sz="2400" b="1" dirty="0" err="1" smtClean="0"/>
              <a:t>Navegación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Archivos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err="1" smtClean="0"/>
              <a:t>Encuentra</a:t>
            </a:r>
            <a:r>
              <a:rPr lang="en-US" sz="2400" dirty="0" smtClean="0"/>
              <a:t> </a:t>
            </a:r>
            <a:r>
              <a:rPr lang="en-US" sz="2400" dirty="0" err="1" smtClean="0"/>
              <a:t>todos</a:t>
            </a:r>
            <a:r>
              <a:rPr lang="en-US" sz="2400" dirty="0" smtClean="0"/>
              <a:t> los </a:t>
            </a:r>
            <a:r>
              <a:rPr lang="en-US" sz="2400" dirty="0" err="1" smtClean="0"/>
              <a:t>programas</a:t>
            </a:r>
            <a:r>
              <a:rPr lang="en-US" sz="2400" dirty="0" smtClean="0"/>
              <a:t>.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eaLnBrk="1" hangingPunct="1"/>
            <a:r>
              <a:rPr lang="en-US" sz="2400" b="1" dirty="0" smtClean="0"/>
              <a:t>3.  </a:t>
            </a:r>
            <a:r>
              <a:rPr lang="en-US" sz="2400" b="1" dirty="0" err="1" smtClean="0"/>
              <a:t>Aplicaciones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Bloque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err="1" smtClean="0"/>
              <a:t>Información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Puertos</a:t>
            </a:r>
            <a:r>
              <a:rPr lang="en-US" sz="2400" dirty="0" smtClean="0"/>
              <a:t>.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eaLnBrk="1" hangingPunct="1"/>
            <a:r>
              <a:rPr lang="en-US" sz="2400" b="1" dirty="0" smtClean="0"/>
              <a:t>4.  </a:t>
            </a:r>
            <a:r>
              <a:rPr lang="en-US" sz="2400" b="1" dirty="0" err="1" smtClean="0"/>
              <a:t>Ajustes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Bluetooth, </a:t>
            </a:r>
            <a:r>
              <a:rPr lang="en-US" sz="2400" dirty="0" err="1" smtClean="0"/>
              <a:t>Wifi</a:t>
            </a:r>
            <a:r>
              <a:rPr lang="en-US" sz="2400" dirty="0" smtClean="0"/>
              <a:t>, </a:t>
            </a:r>
            <a:r>
              <a:rPr lang="en-US" sz="2400" dirty="0" err="1" smtClean="0"/>
              <a:t>Volúmen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52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Puertos</a:t>
            </a:r>
            <a:r>
              <a:rPr lang="en-US" dirty="0" smtClean="0"/>
              <a:t>, </a:t>
            </a:r>
            <a:r>
              <a:rPr lang="en-US" dirty="0" err="1" smtClean="0"/>
              <a:t>Sensores</a:t>
            </a:r>
            <a:r>
              <a:rPr lang="en-US" dirty="0" smtClean="0"/>
              <a:t>, </a:t>
            </a:r>
            <a:r>
              <a:rPr lang="en-US" dirty="0" err="1" smtClean="0"/>
              <a:t>motores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504445"/>
            <a:ext cx="90297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Puertos</a:t>
            </a:r>
            <a:r>
              <a:rPr lang="en-US" dirty="0" smtClean="0"/>
              <a:t> 1, 2, 3, 4 = </a:t>
            </a:r>
            <a:r>
              <a:rPr lang="en-US" dirty="0" err="1" smtClean="0"/>
              <a:t>Sensores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Puertos</a:t>
            </a:r>
            <a:r>
              <a:rPr lang="en-US" dirty="0" smtClean="0"/>
              <a:t> A, B, C, D = </a:t>
            </a:r>
            <a:r>
              <a:rPr lang="en-US" dirty="0" err="1" smtClean="0"/>
              <a:t>Motores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Configuración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r>
              <a:rPr lang="en-US" dirty="0"/>
              <a:t>:</a:t>
            </a:r>
            <a:r>
              <a:rPr lang="en-US" dirty="0" smtClean="0"/>
              <a:t> motor derecho </a:t>
            </a:r>
            <a:r>
              <a:rPr lang="en-US" dirty="0" err="1" smtClean="0"/>
              <a:t>en</a:t>
            </a:r>
            <a:r>
              <a:rPr lang="en-US" dirty="0" smtClean="0"/>
              <a:t> Puerto C, motor </a:t>
            </a:r>
            <a:r>
              <a:rPr lang="en-US" dirty="0" err="1" smtClean="0"/>
              <a:t>izquierdo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Puerto B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Conf. </a:t>
            </a:r>
            <a:r>
              <a:rPr lang="en-US" dirty="0" err="1" smtClean="0"/>
              <a:t>Común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346959" y="5302229"/>
            <a:ext cx="649737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Frente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EV3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Abrir</a:t>
            </a:r>
            <a:r>
              <a:rPr lang="en-US" dirty="0" smtClean="0"/>
              <a:t> Proyecto Nuevo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Abrir</a:t>
            </a:r>
            <a:r>
              <a:rPr lang="en-US" dirty="0" smtClean="0"/>
              <a:t> Proyecto </a:t>
            </a:r>
            <a:r>
              <a:rPr lang="en-US" dirty="0" err="1" smtClean="0"/>
              <a:t>Salvado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7" y="1516175"/>
            <a:ext cx="3277703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en-US" dirty="0" smtClean="0"/>
              <a:t>Software ev3: un </a:t>
            </a:r>
            <a:r>
              <a:rPr lang="en-US" dirty="0" err="1" smtClean="0"/>
              <a:t>nuevo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Proyectos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Abiertos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0" y="1615508"/>
            <a:ext cx="2629491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430842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Abiertos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246178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Crear</a:t>
            </a:r>
            <a:r>
              <a:rPr lang="en-US" dirty="0" smtClean="0"/>
              <a:t> Proyecto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5000" y="2167771"/>
            <a:ext cx="223759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70" y="1983103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Propiedades</a:t>
            </a:r>
            <a:r>
              <a:rPr lang="en-US" dirty="0" smtClean="0">
                <a:solidFill>
                  <a:schemeClr val="tx1"/>
                </a:solidFill>
              </a:rPr>
              <a:t> de Proyecto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Lista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Programas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PROyECToS</a:t>
            </a:r>
            <a:r>
              <a:rPr lang="en-US" dirty="0" smtClean="0"/>
              <a:t> VS. </a:t>
            </a:r>
            <a:r>
              <a:rPr lang="en-US" dirty="0" err="1" smtClean="0"/>
              <a:t>PROGRAMaS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err="1" smtClean="0"/>
              <a:t>Comenzarás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creando</a:t>
            </a:r>
            <a:r>
              <a:rPr lang="en-US" sz="2600" b="0" dirty="0" smtClean="0"/>
              <a:t> un PROYECTO con </a:t>
            </a:r>
            <a:r>
              <a:rPr lang="en-US" sz="2600" b="0" dirty="0" err="1" smtClean="0"/>
              <a:t>extensión</a:t>
            </a:r>
            <a:r>
              <a:rPr lang="en-US" sz="2600" b="0" dirty="0" smtClean="0"/>
              <a:t> .ev3. Se cambia el </a:t>
            </a:r>
            <a:r>
              <a:rPr lang="en-US" sz="2600" b="0" dirty="0" err="1" smtClean="0"/>
              <a:t>nombre</a:t>
            </a:r>
            <a:r>
              <a:rPr lang="en-US" sz="2600" b="0" dirty="0" smtClean="0"/>
              <a:t> del </a:t>
            </a:r>
            <a:r>
              <a:rPr lang="en-US" sz="2600" b="0" dirty="0" err="1" smtClean="0"/>
              <a:t>proyecto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usando</a:t>
            </a:r>
            <a:r>
              <a:rPr lang="en-US" sz="2600" b="0" dirty="0"/>
              <a:t> </a:t>
            </a:r>
            <a:r>
              <a:rPr lang="en-US" sz="2600" b="0" dirty="0" smtClean="0"/>
              <a:t>la </a:t>
            </a:r>
            <a:r>
              <a:rPr lang="en-US" sz="2600" b="0" dirty="0" err="1" smtClean="0"/>
              <a:t>opción</a:t>
            </a:r>
            <a:r>
              <a:rPr lang="en-US" sz="2600" b="0" dirty="0" smtClean="0"/>
              <a:t> “</a:t>
            </a:r>
            <a:r>
              <a:rPr lang="en-US" sz="2600" b="0" dirty="0" err="1" smtClean="0"/>
              <a:t>Salva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proyecto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como</a:t>
            </a:r>
            <a:r>
              <a:rPr lang="en-US" sz="2600" b="0" dirty="0" smtClean="0"/>
              <a:t>” del menu de </a:t>
            </a:r>
            <a:r>
              <a:rPr lang="en-US" sz="2600" b="0" dirty="0" err="1" smtClean="0"/>
              <a:t>Archivo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err="1" smtClean="0"/>
              <a:t>Escribirás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muchos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programas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como</a:t>
            </a:r>
            <a:r>
              <a:rPr lang="en-US" sz="2600" b="0" dirty="0" smtClean="0"/>
              <a:t> parte de </a:t>
            </a:r>
            <a:r>
              <a:rPr lang="en-US" sz="2600" b="0" dirty="0" err="1" smtClean="0"/>
              <a:t>tus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proyectos</a:t>
            </a:r>
            <a:r>
              <a:rPr lang="en-US" sz="2600" b="0" dirty="0" smtClean="0"/>
              <a:t>. </a:t>
            </a:r>
            <a:r>
              <a:rPr lang="en-US" sz="2600" b="0" dirty="0" err="1" smtClean="0"/>
              <a:t>Cambiarás</a:t>
            </a:r>
            <a:r>
              <a:rPr lang="en-US" sz="2600" b="0" dirty="0" smtClean="0"/>
              <a:t> el </a:t>
            </a:r>
            <a:r>
              <a:rPr lang="en-US" sz="2600" b="0" dirty="0" err="1" smtClean="0"/>
              <a:t>nombre</a:t>
            </a:r>
            <a:r>
              <a:rPr lang="en-US" sz="2600" b="0" dirty="0" smtClean="0"/>
              <a:t> de un </a:t>
            </a:r>
            <a:r>
              <a:rPr lang="en-US" sz="2600" b="0" dirty="0" err="1" smtClean="0"/>
              <a:t>programa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en</a:t>
            </a:r>
            <a:r>
              <a:rPr lang="en-US" sz="2600" b="0" dirty="0" smtClean="0"/>
              <a:t> un </a:t>
            </a:r>
            <a:r>
              <a:rPr lang="en-US" sz="2600" b="0" dirty="0" err="1" smtClean="0"/>
              <a:t>proyecto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seleccionando</a:t>
            </a:r>
            <a:r>
              <a:rPr lang="en-US" sz="2600" b="0" dirty="0" smtClean="0"/>
              <a:t> la </a:t>
            </a:r>
            <a:r>
              <a:rPr lang="en-US" sz="2600" b="0" dirty="0" err="1" smtClean="0"/>
              <a:t>pestaña</a:t>
            </a:r>
            <a:r>
              <a:rPr lang="en-US" sz="2600" b="0" dirty="0" smtClean="0"/>
              <a:t> del </a:t>
            </a:r>
            <a:r>
              <a:rPr lang="en-US" sz="2600" b="0" dirty="0" err="1" smtClean="0"/>
              <a:t>programa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err="1" smtClean="0"/>
              <a:t>Consejo</a:t>
            </a:r>
            <a:r>
              <a:rPr lang="en-US" sz="2600" b="0" dirty="0" smtClean="0"/>
              <a:t>: Si </a:t>
            </a:r>
            <a:r>
              <a:rPr lang="en-US" sz="2600" b="0" dirty="0" err="1" smtClean="0"/>
              <a:t>existe</a:t>
            </a:r>
            <a:r>
              <a:rPr lang="en-US" sz="2600" b="0" dirty="0" smtClean="0"/>
              <a:t> un </a:t>
            </a:r>
            <a:r>
              <a:rPr lang="en-US" sz="2600" b="0" dirty="0"/>
              <a:t>* </a:t>
            </a:r>
            <a:r>
              <a:rPr lang="en-US" sz="2600" b="0" dirty="0" smtClean="0"/>
              <a:t>al </a:t>
            </a:r>
            <a:r>
              <a:rPr lang="en-US" sz="2600" b="0" dirty="0" err="1" smtClean="0"/>
              <a:t>lado</a:t>
            </a:r>
            <a:r>
              <a:rPr lang="en-US" sz="2600" b="0" dirty="0" smtClean="0"/>
              <a:t> de un </a:t>
            </a:r>
            <a:r>
              <a:rPr lang="en-US" sz="2600" b="0" dirty="0" err="1" smtClean="0"/>
              <a:t>proyecto</a:t>
            </a:r>
            <a:r>
              <a:rPr lang="en-US" sz="2600" b="0" dirty="0" smtClean="0"/>
              <a:t>, </a:t>
            </a:r>
            <a:r>
              <a:rPr lang="en-US" sz="2600" b="0" dirty="0" err="1" smtClean="0"/>
              <a:t>habrás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hecho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cambios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que</a:t>
            </a:r>
            <a:r>
              <a:rPr lang="en-US" sz="2600" b="0" dirty="0" smtClean="0"/>
              <a:t> no </a:t>
            </a:r>
            <a:r>
              <a:rPr lang="en-US" sz="2600" b="0" dirty="0" err="1" smtClean="0"/>
              <a:t>fueron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salvados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todavia</a:t>
            </a:r>
            <a:r>
              <a:rPr lang="en-US" sz="2600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err="1" smtClean="0"/>
              <a:t>Existe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una</a:t>
            </a:r>
            <a:r>
              <a:rPr lang="en-US" sz="2600" b="0" dirty="0" smtClean="0"/>
              <a:t> “x” junto a los </a:t>
            </a:r>
            <a:r>
              <a:rPr lang="en-US" sz="2600" b="0" dirty="0" err="1" smtClean="0"/>
              <a:t>nombres</a:t>
            </a:r>
            <a:r>
              <a:rPr lang="en-US" sz="2600" b="0" dirty="0" smtClean="0"/>
              <a:t> de los </a:t>
            </a:r>
            <a:r>
              <a:rPr lang="en-US" sz="2600" b="0" dirty="0" err="1" smtClean="0"/>
              <a:t>programas</a:t>
            </a:r>
            <a:r>
              <a:rPr lang="en-US" sz="2600" b="0" dirty="0" smtClean="0"/>
              <a:t> y los </a:t>
            </a:r>
            <a:r>
              <a:rPr lang="en-US" sz="2600" b="0" dirty="0" err="1" smtClean="0"/>
              <a:t>proyectos</a:t>
            </a:r>
            <a:r>
              <a:rPr lang="en-US" sz="2600" b="0" dirty="0" smtClean="0"/>
              <a:t>. </a:t>
            </a:r>
            <a:r>
              <a:rPr lang="en-US" sz="2600" b="0" dirty="0" err="1" smtClean="0"/>
              <a:t>Esta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cerrará</a:t>
            </a:r>
            <a:r>
              <a:rPr lang="en-US" sz="2600" b="0" dirty="0" smtClean="0"/>
              <a:t> el </a:t>
            </a:r>
            <a:r>
              <a:rPr lang="en-US" sz="2600" b="0" dirty="0" err="1" smtClean="0"/>
              <a:t>archivo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si</a:t>
            </a:r>
            <a:r>
              <a:rPr lang="en-US" sz="2600" b="0" dirty="0" smtClean="0"/>
              <a:t> la </a:t>
            </a:r>
            <a:r>
              <a:rPr lang="en-US" sz="2600" b="0" dirty="0" err="1" smtClean="0"/>
              <a:t>seleccionas</a:t>
            </a:r>
            <a:r>
              <a:rPr lang="en-US" sz="2600" b="0" dirty="0" smtClean="0"/>
              <a:t> (el </a:t>
            </a:r>
            <a:r>
              <a:rPr lang="en-US" sz="2600" b="0" dirty="0" err="1" smtClean="0"/>
              <a:t>programa</a:t>
            </a:r>
            <a:r>
              <a:rPr lang="en-US" sz="2600" b="0" dirty="0" smtClean="0"/>
              <a:t> no </a:t>
            </a:r>
            <a:r>
              <a:rPr lang="en-US" sz="2600" b="0" dirty="0" err="1" smtClean="0"/>
              <a:t>será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borrado</a:t>
            </a:r>
            <a:r>
              <a:rPr lang="en-US" sz="2600" b="0" dirty="0" smtClean="0"/>
              <a:t>).</a:t>
            </a:r>
          </a:p>
          <a:p>
            <a:endParaRPr lang="en-US" sz="2600" b="0" dirty="0"/>
          </a:p>
          <a:p>
            <a:r>
              <a:rPr lang="en-US" sz="2600" b="0" dirty="0" err="1" smtClean="0"/>
              <a:t>Estas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són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extensiones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comunes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en</a:t>
            </a:r>
            <a:r>
              <a:rPr lang="en-US" sz="2600" b="0" dirty="0" smtClean="0"/>
              <a:t> EV3:</a:t>
            </a:r>
            <a:endParaRPr lang="en-US" sz="2600" b="0" dirty="0"/>
          </a:p>
          <a:p>
            <a:pPr lvl="1"/>
            <a:r>
              <a:rPr lang="en-US" sz="2600" b="0" dirty="0" err="1" smtClean="0"/>
              <a:t>Programas</a:t>
            </a:r>
            <a:r>
              <a:rPr lang="en-US" sz="2600" b="0" dirty="0" smtClean="0"/>
              <a:t> </a:t>
            </a:r>
            <a:r>
              <a:rPr lang="en-US" sz="2600" b="0" dirty="0"/>
              <a:t>(.ev3p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err="1" smtClean="0"/>
              <a:t>Imágenes</a:t>
            </a:r>
            <a:r>
              <a:rPr lang="en-US" sz="2600" b="0" dirty="0" smtClean="0"/>
              <a:t> </a:t>
            </a:r>
            <a:r>
              <a:rPr lang="en-US" sz="2600" b="0" dirty="0"/>
              <a:t>(.</a:t>
            </a:r>
            <a:r>
              <a:rPr lang="en-US" sz="2600" b="0" dirty="0" err="1"/>
              <a:t>rgf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err="1" smtClean="0"/>
              <a:t>Sonidos</a:t>
            </a:r>
            <a:r>
              <a:rPr lang="en-US" sz="2600" b="0" dirty="0" smtClean="0"/>
              <a:t> </a:t>
            </a:r>
            <a:r>
              <a:rPr lang="en-US" sz="2600" b="0" dirty="0"/>
              <a:t>(.</a:t>
            </a:r>
            <a:r>
              <a:rPr lang="en-US" sz="2600" b="0" dirty="0" err="1"/>
              <a:t>rsf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err="1" smtClean="0"/>
              <a:t>Texto</a:t>
            </a:r>
            <a:r>
              <a:rPr lang="en-US" sz="2600" b="0" dirty="0" smtClean="0"/>
              <a:t> </a:t>
            </a:r>
            <a:r>
              <a:rPr lang="en-US" sz="2600" b="0" dirty="0"/>
              <a:t>(.rtf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err="1" smtClean="0"/>
              <a:t>Proyectos</a:t>
            </a:r>
            <a:r>
              <a:rPr lang="en-US" sz="2600" b="0" dirty="0" smtClean="0"/>
              <a:t> (.ev3) – el software EV3 solo </a:t>
            </a:r>
            <a:r>
              <a:rPr lang="en-US" sz="2600" b="0" dirty="0" err="1" smtClean="0"/>
              <a:t>abrirá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este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tipo</a:t>
            </a:r>
            <a:r>
              <a:rPr lang="en-US" sz="2600" b="0" dirty="0" smtClean="0"/>
              <a:t> de </a:t>
            </a:r>
            <a:r>
              <a:rPr lang="en-US" sz="2600" b="0" dirty="0" err="1" smtClean="0"/>
              <a:t>archivo</a:t>
            </a:r>
            <a:endParaRPr lang="en-US" sz="2600" b="0" dirty="0" smtClean="0"/>
          </a:p>
          <a:p>
            <a:pPr lvl="1"/>
            <a:r>
              <a:rPr lang="en-US" sz="2600" b="0" dirty="0" err="1" smtClean="0"/>
              <a:t>Archivo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Importado</a:t>
            </a:r>
            <a:r>
              <a:rPr lang="en-US" sz="2600" b="0" dirty="0" smtClean="0"/>
              <a:t> (.ev3s) – </a:t>
            </a:r>
            <a:r>
              <a:rPr lang="en-US" sz="2600" b="0" dirty="0" err="1" smtClean="0"/>
              <a:t>puede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ser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importado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por</a:t>
            </a:r>
            <a:r>
              <a:rPr lang="en-US" sz="2600" b="0" dirty="0" smtClean="0"/>
              <a:t> un </a:t>
            </a:r>
            <a:r>
              <a:rPr lang="en-US" sz="2600" b="0" dirty="0" err="1" smtClean="0"/>
              <a:t>proyecto</a:t>
            </a:r>
            <a:r>
              <a:rPr lang="en-US" sz="2600" b="0" dirty="0" smtClean="0"/>
              <a:t> EV3</a:t>
            </a:r>
            <a:endParaRPr lang="en-US" sz="26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EV3: </a:t>
            </a:r>
            <a:br>
              <a:rPr lang="en-US" dirty="0" smtClean="0"/>
            </a:br>
            <a:r>
              <a:rPr lang="en-US" dirty="0" err="1" smtClean="0"/>
              <a:t>pantalla</a:t>
            </a:r>
            <a:r>
              <a:rPr lang="en-US" dirty="0" smtClean="0"/>
              <a:t> de </a:t>
            </a:r>
            <a:r>
              <a:rPr lang="en-US" dirty="0" err="1" smtClean="0"/>
              <a:t>Programacion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Bloques</a:t>
              </a:r>
              <a:r>
                <a:rPr lang="en-US" sz="2400" dirty="0" smtClean="0"/>
                <a:t> de </a:t>
              </a:r>
              <a:r>
                <a:rPr lang="en-US" sz="2400" dirty="0" err="1" smtClean="0"/>
                <a:t>programación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en</a:t>
              </a:r>
              <a:r>
                <a:rPr lang="en-US" sz="2400" dirty="0" smtClean="0"/>
                <a:t> 6 </a:t>
              </a:r>
              <a:r>
                <a:rPr lang="en-US" sz="2400" dirty="0" err="1" smtClean="0"/>
                <a:t>pestañas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coloridas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1569660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Area de </a:t>
              </a:r>
              <a:r>
                <a:rPr lang="en-US" sz="2400" dirty="0" err="1" smtClean="0"/>
                <a:t>documento</a:t>
              </a:r>
              <a:r>
                <a:rPr lang="en-US" sz="2400" dirty="0" smtClean="0"/>
                <a:t> de </a:t>
              </a:r>
              <a:r>
                <a:rPr lang="en-US" sz="2400" dirty="0" err="1" smtClean="0"/>
                <a:t>programación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Estatus</a:t>
              </a:r>
              <a:r>
                <a:rPr lang="en-US" sz="2400" dirty="0" smtClean="0"/>
                <a:t> del </a:t>
              </a:r>
              <a:r>
                <a:rPr lang="en-US" sz="2400" dirty="0" err="1" smtClean="0"/>
                <a:t>bloque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50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10441</TotalTime>
  <Words>665</Words>
  <Application>Microsoft Macintosh PowerPoint</Application>
  <PresentationFormat>On-screen Show (4:3)</PresentationFormat>
  <Paragraphs>134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Black</vt:lpstr>
      <vt:lpstr>Calibri</vt:lpstr>
      <vt:lpstr>Calibri Light</vt:lpstr>
      <vt:lpstr>Helvetica Neue</vt:lpstr>
      <vt:lpstr>ＭＳ Ｐゴシック</vt:lpstr>
      <vt:lpstr>Tahoma</vt:lpstr>
      <vt:lpstr>Times New Roman</vt:lpstr>
      <vt:lpstr>Arial</vt:lpstr>
      <vt:lpstr>Custom Design</vt:lpstr>
      <vt:lpstr>beginner</vt:lpstr>
      <vt:lpstr>1_Custom Design</vt:lpstr>
      <vt:lpstr>LECCION DE PROGRAMACION EV3 PARA PRInCIPIANTES</vt:lpstr>
      <vt:lpstr>OBJETIVOS DE ESTA LECCION</vt:lpstr>
      <vt:lpstr>Los botones del “Bloque”</vt:lpstr>
      <vt:lpstr>La pantalla del “Bloque”</vt:lpstr>
      <vt:lpstr>Puertos, Sensores, motores</vt:lpstr>
      <vt:lpstr>Software EV3</vt:lpstr>
      <vt:lpstr>Software ev3: un nuevo programa</vt:lpstr>
      <vt:lpstr>PROyECToS VS. PROGRAMaS</vt:lpstr>
      <vt:lpstr>Software EV3:  pantalla de Programacion</vt:lpstr>
      <vt:lpstr>Iconos utiles</vt:lpstr>
      <vt:lpstr>BLOQUES: PESTAñAS de COLOR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LECCION DE PROGRAMACION EV3 PARA PRInCIPIANTES</dc:title>
  <dc:creator>Enrique</dc:creator>
  <cp:lastModifiedBy>Srinivasan Seshan</cp:lastModifiedBy>
  <cp:revision>19</cp:revision>
  <cp:lastPrinted>2017-02-11T13:00:24Z</cp:lastPrinted>
  <dcterms:created xsi:type="dcterms:W3CDTF">2014-08-07T02:19:13Z</dcterms:created>
  <dcterms:modified xsi:type="dcterms:W3CDTF">2017-02-11T15:12:00Z</dcterms:modified>
</cp:coreProperties>
</file>