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</p:sldMasterIdLst>
  <p:notesMasterIdLst>
    <p:notesMasterId r:id="rId11"/>
  </p:notesMasterIdLst>
  <p:handoutMasterIdLst>
    <p:handoutMasterId r:id="rId12"/>
  </p:handoutMasterIdLst>
  <p:sldIdLst>
    <p:sldId id="407" r:id="rId3"/>
    <p:sldId id="406" r:id="rId4"/>
    <p:sldId id="275" r:id="rId5"/>
    <p:sldId id="353" r:id="rId6"/>
    <p:sldId id="354" r:id="rId7"/>
    <p:sldId id="352" r:id="rId8"/>
    <p:sldId id="405" r:id="rId9"/>
    <p:sldId id="40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3"/>
    <p:restoredTop sz="99563" autoAdjust="0"/>
  </p:normalViewPr>
  <p:slideViewPr>
    <p:cSldViewPr snapToGrid="0" snapToObjects="1">
      <p:cViewPr>
        <p:scale>
          <a:sx n="105" d="100"/>
          <a:sy n="105" d="100"/>
        </p:scale>
        <p:origin x="512" y="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2/11/17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35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21785-711F-634A-8571-8A32296EA8A7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96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 smtClean="0"/>
              <a:t>BEGINNER PROGRAMMING LESSON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9004705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8967641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8931737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2E58-B468-2B4F-99B1-61E309BF6A39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90C9-E358-374D-B61C-EA7B1169F882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DF52-751C-2440-AF86-78EB0A9CFCFD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EC8C-855A-8949-857A-024862DD2A72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7199B-DF80-E844-BE46-FD1EB97BA2E4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C890-0347-1B4A-B597-B6F48B4AA108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76B7-1512-C642-A522-E26275CA504D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4D889-9958-6448-B4F4-9FAA6FEAE713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E707E-428A-5841-AF9E-34DFF7B00EF8}" type="datetime1">
              <a:rPr lang="en-US" smtClean="0"/>
              <a:t>2/11/17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4B574-AC27-9C47-9096-4BC21A8CC6DB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FCE89-7036-BD40-A8F5-86FFBA00CF60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97D12-0859-9C46-8E3C-1796799B324B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C9AD-E74D-B347-AC6E-A38C4ED328A4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591D-375F-CA4C-9BEE-332DAC2C710F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2B8A8-EBB1-8D47-8778-EE05C6D60049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1F4F-293B-FD49-8DC4-192E6FF41770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BBC15-2953-A14F-AD3D-B2A4A3E853D6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953D-D81B-624F-99B1-CA967DCB19D1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78E26-4B0F-3D47-B265-76855C4C91DB}" type="datetime1">
              <a:rPr lang="en-US" smtClean="0"/>
              <a:t>2/11/17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C3971-2E2D-5048-BB50-1569E49DCBCA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CC5C-9E5A-574B-B00C-48FD00736241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AF44B2C2-035E-2546-857A-90AD81828F22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9004705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8967641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8931737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0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20D2D-2649-AF4D-A5DE-27CDBD3AC40C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06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reativecommons.org/licenses/by-nc-sa/4.0/" TargetMode="Externa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Interruptores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2000" dirty="0"/>
              <a:t>LECCION DE </a:t>
            </a:r>
            <a:r>
              <a:rPr lang="en-US" sz="2000" dirty="0" smtClean="0"/>
              <a:t>PROGRAMACION EV3 </a:t>
            </a:r>
            <a:r>
              <a:rPr lang="en-US" sz="2000" dirty="0"/>
              <a:t>PARA </a:t>
            </a:r>
            <a:r>
              <a:rPr lang="en-US" sz="2000" dirty="0" err="1"/>
              <a:t>PRInCIPIANTES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02853" y="4560129"/>
            <a:ext cx="1734779" cy="1077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660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OBJETIVOS DE ESTA LECCION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Aprender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hacer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el robot </a:t>
            </a:r>
            <a:r>
              <a:rPr lang="en-US" dirty="0" err="1" smtClean="0"/>
              <a:t>seleccione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de </a:t>
            </a:r>
            <a:r>
              <a:rPr lang="en-US" dirty="0" err="1" smtClean="0"/>
              <a:t>opciones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Aprender</a:t>
            </a:r>
            <a:r>
              <a:rPr lang="en-US" dirty="0" smtClean="0"/>
              <a:t> a </a:t>
            </a:r>
            <a:r>
              <a:rPr lang="en-US" dirty="0" err="1" smtClean="0"/>
              <a:t>usar</a:t>
            </a:r>
            <a:r>
              <a:rPr lang="en-US" dirty="0" smtClean="0"/>
              <a:t> el </a:t>
            </a:r>
            <a:r>
              <a:rPr lang="en-US" dirty="0" err="1" smtClean="0"/>
              <a:t>bloque</a:t>
            </a:r>
            <a:r>
              <a:rPr lang="en-US" dirty="0" smtClean="0"/>
              <a:t> </a:t>
            </a:r>
            <a:r>
              <a:rPr lang="en-US" dirty="0" err="1" smtClean="0"/>
              <a:t>interuptor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7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BloQUE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INTERRUPTOR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564"/>
            <a:ext cx="3917552" cy="4908435"/>
          </a:xfrm>
        </p:spPr>
        <p:txBody>
          <a:bodyPr>
            <a:normAutofit/>
          </a:bodyPr>
          <a:lstStyle/>
          <a:p>
            <a:r>
              <a:rPr lang="en-US" dirty="0" err="1" smtClean="0"/>
              <a:t>Interrogando</a:t>
            </a:r>
            <a:r>
              <a:rPr lang="en-US" dirty="0" smtClean="0"/>
              <a:t> al robot y </a:t>
            </a:r>
            <a:r>
              <a:rPr lang="en-US" dirty="0" err="1" smtClean="0"/>
              <a:t>haciendo</a:t>
            </a:r>
            <a:r>
              <a:rPr lang="en-US" dirty="0" smtClean="0"/>
              <a:t> </a:t>
            </a:r>
            <a:r>
              <a:rPr lang="en-US" dirty="0" err="1" smtClean="0"/>
              <a:t>algo</a:t>
            </a:r>
            <a:r>
              <a:rPr lang="en-US" dirty="0" smtClean="0"/>
              <a:t> </a:t>
            </a:r>
            <a:r>
              <a:rPr lang="en-US" dirty="0" err="1" smtClean="0"/>
              <a:t>diferente</a:t>
            </a:r>
            <a:r>
              <a:rPr lang="en-US" dirty="0" smtClean="0"/>
              <a:t> </a:t>
            </a:r>
            <a:r>
              <a:rPr lang="en-US" dirty="0" err="1" smtClean="0"/>
              <a:t>dependiendo</a:t>
            </a:r>
            <a:r>
              <a:rPr lang="en-US" dirty="0" smtClean="0"/>
              <a:t> de la </a:t>
            </a:r>
            <a:r>
              <a:rPr lang="en-US" dirty="0" err="1" smtClean="0"/>
              <a:t>respuesta</a:t>
            </a:r>
            <a:endParaRPr lang="en-US" dirty="0" smtClean="0"/>
          </a:p>
          <a:p>
            <a:pPr lvl="1"/>
            <a:r>
              <a:rPr lang="en-US" dirty="0" err="1" smtClean="0"/>
              <a:t>Ejemplo</a:t>
            </a:r>
            <a:r>
              <a:rPr lang="en-US" dirty="0" smtClean="0"/>
              <a:t>: </a:t>
            </a:r>
            <a:r>
              <a:rPr lang="en-US" dirty="0" err="1" smtClean="0"/>
              <a:t>Vé</a:t>
            </a:r>
            <a:r>
              <a:rPr lang="en-US" dirty="0" smtClean="0"/>
              <a:t> el robot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línea</a:t>
            </a:r>
            <a:r>
              <a:rPr lang="en-US" dirty="0" smtClean="0"/>
              <a:t>? O no la </a:t>
            </a:r>
            <a:r>
              <a:rPr lang="en-US" dirty="0" err="1" smtClean="0"/>
              <a:t>vé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  <a:p>
            <a:r>
              <a:rPr lang="en-US" dirty="0" err="1" smtClean="0"/>
              <a:t>Practicamente</a:t>
            </a:r>
            <a:r>
              <a:rPr lang="en-US" dirty="0" smtClean="0"/>
              <a:t> un </a:t>
            </a:r>
            <a:r>
              <a:rPr lang="en-US" dirty="0" err="1" smtClean="0"/>
              <a:t>pregunta</a:t>
            </a:r>
            <a:r>
              <a:rPr lang="en-US" dirty="0" smtClean="0"/>
              <a:t> con </a:t>
            </a:r>
            <a:r>
              <a:rPr lang="en-US" dirty="0" err="1" smtClean="0"/>
              <a:t>respuesta</a:t>
            </a:r>
            <a:r>
              <a:rPr lang="en-US" dirty="0" smtClean="0"/>
              <a:t> SI/NO</a:t>
            </a:r>
          </a:p>
          <a:p>
            <a:r>
              <a:rPr lang="en-US" dirty="0" smtClean="0"/>
              <a:t>El </a:t>
            </a:r>
            <a:r>
              <a:rPr lang="en-US" dirty="0" err="1" smtClean="0"/>
              <a:t>bloque</a:t>
            </a:r>
            <a:r>
              <a:rPr lang="en-US" dirty="0" smtClean="0"/>
              <a:t> </a:t>
            </a:r>
            <a:r>
              <a:rPr lang="en-US" dirty="0" err="1" smtClean="0"/>
              <a:t>interruptor</a:t>
            </a:r>
            <a:r>
              <a:rPr lang="en-US" dirty="0" smtClean="0"/>
              <a:t> se </a:t>
            </a:r>
            <a:r>
              <a:rPr lang="en-US" dirty="0" err="1" smtClean="0"/>
              <a:t>encuentra</a:t>
            </a:r>
            <a:r>
              <a:rPr lang="en-US" dirty="0" smtClean="0"/>
              <a:t> </a:t>
            </a:r>
            <a:r>
              <a:rPr lang="en-US" dirty="0" err="1" smtClean="0"/>
              <a:t>bajo</a:t>
            </a:r>
            <a:r>
              <a:rPr lang="en-US" dirty="0" smtClean="0"/>
              <a:t> la </a:t>
            </a:r>
            <a:r>
              <a:rPr lang="en-US" dirty="0" err="1" smtClean="0"/>
              <a:t>pestaña</a:t>
            </a:r>
            <a:r>
              <a:rPr lang="en-US" dirty="0" smtClean="0"/>
              <a:t> </a:t>
            </a:r>
            <a:r>
              <a:rPr lang="en-US" dirty="0" err="1" smtClean="0"/>
              <a:t>naranja</a:t>
            </a:r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 descr="Screen Shot 2014-08-07 at 12.24.17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93" t="10427" r="21841" b="4255"/>
          <a:stretch/>
        </p:blipFill>
        <p:spPr>
          <a:xfrm>
            <a:off x="5362590" y="2001119"/>
            <a:ext cx="2334928" cy="2783608"/>
          </a:xfrm>
          <a:prstGeom prst="rect">
            <a:avLst/>
          </a:prstGeom>
        </p:spPr>
      </p:pic>
      <p:pic>
        <p:nvPicPr>
          <p:cNvPr id="6" name="Picture 5" descr="Screen Shot 2014-08-07 at 12.27.3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2590" y="288121"/>
            <a:ext cx="3465446" cy="402712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5272785" y="3384354"/>
            <a:ext cx="833905" cy="425467"/>
          </a:xfrm>
          <a:prstGeom prst="ellipse">
            <a:avLst/>
          </a:prstGeom>
          <a:noFill/>
          <a:ln w="38100" cmpd="sng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803809" y="3809821"/>
            <a:ext cx="725569" cy="1539323"/>
          </a:xfrm>
          <a:prstGeom prst="straightConnector1">
            <a:avLst/>
          </a:prstGeom>
          <a:ln>
            <a:solidFill>
              <a:srgbClr val="D1282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539812" y="5349144"/>
            <a:ext cx="22204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Pregunta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cuestión</a:t>
            </a:r>
            <a:r>
              <a:rPr lang="en-US" dirty="0" smtClean="0"/>
              <a:t>: </a:t>
            </a:r>
            <a:r>
              <a:rPr lang="en-US" dirty="0" err="1" smtClean="0"/>
              <a:t>fué</a:t>
            </a:r>
            <a:r>
              <a:rPr lang="en-US" dirty="0" smtClean="0"/>
              <a:t> </a:t>
            </a:r>
            <a:r>
              <a:rPr lang="en-US" dirty="0" err="1" smtClean="0"/>
              <a:t>tocado</a:t>
            </a:r>
            <a:r>
              <a:rPr lang="en-US" dirty="0" smtClean="0"/>
              <a:t> el sensor </a:t>
            </a:r>
            <a:r>
              <a:rPr lang="en-US" dirty="0" err="1" smtClean="0"/>
              <a:t>táctil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5964010" y="2189847"/>
            <a:ext cx="1682183" cy="991418"/>
          </a:xfrm>
          <a:prstGeom prst="ellipse">
            <a:avLst/>
          </a:prstGeom>
          <a:noFill/>
          <a:ln w="38100" cmpd="sng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644840" y="1660912"/>
            <a:ext cx="705605" cy="622416"/>
          </a:xfrm>
          <a:prstGeom prst="straightConnector1">
            <a:avLst/>
          </a:prstGeom>
          <a:ln>
            <a:solidFill>
              <a:srgbClr val="D1282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92309" y="5349144"/>
            <a:ext cx="1951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Corre</a:t>
            </a:r>
            <a:r>
              <a:rPr lang="en-US" dirty="0" smtClean="0"/>
              <a:t> 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la </a:t>
            </a:r>
            <a:r>
              <a:rPr lang="en-US" dirty="0" err="1" smtClean="0"/>
              <a:t>respuesta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negativa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784506" y="1014581"/>
            <a:ext cx="1951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Corre</a:t>
            </a:r>
            <a:r>
              <a:rPr lang="en-US" dirty="0" smtClean="0"/>
              <a:t> 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la </a:t>
            </a:r>
            <a:r>
              <a:rPr lang="en-US" dirty="0" err="1" smtClean="0"/>
              <a:t>respuesta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/>
              <a:t> </a:t>
            </a:r>
            <a:r>
              <a:rPr lang="en-US" dirty="0" err="1" smtClean="0"/>
              <a:t>afirmativa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6015335" y="3560877"/>
            <a:ext cx="1682183" cy="991418"/>
          </a:xfrm>
          <a:prstGeom prst="ellipse">
            <a:avLst/>
          </a:prstGeom>
          <a:noFill/>
          <a:ln w="38100" cmpd="sng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stCxn id="19" idx="0"/>
            <a:endCxn id="21" idx="4"/>
          </p:cNvCxnSpPr>
          <p:nvPr/>
        </p:nvCxnSpPr>
        <p:spPr>
          <a:xfrm flipH="1" flipV="1">
            <a:off x="6856427" y="4552295"/>
            <a:ext cx="211677" cy="796849"/>
          </a:xfrm>
          <a:prstGeom prst="straightConnector1">
            <a:avLst/>
          </a:prstGeom>
          <a:ln>
            <a:solidFill>
              <a:srgbClr val="D1282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895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DESAFIO DE </a:t>
            </a:r>
            <a:r>
              <a:rPr lang="en-US" dirty="0" err="1" smtClean="0"/>
              <a:t>BloQUE</a:t>
            </a:r>
            <a:r>
              <a:rPr lang="en-US" dirty="0" smtClean="0"/>
              <a:t> INTERRUPTOR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318"/>
            <a:ext cx="4905390" cy="5107594"/>
          </a:xfrm>
        </p:spPr>
        <p:txBody>
          <a:bodyPr>
            <a:no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Desafio</a:t>
            </a:r>
            <a:r>
              <a:rPr lang="en-US" sz="2400" dirty="0" smtClean="0">
                <a:solidFill>
                  <a:srgbClr val="FF0000"/>
                </a:solidFill>
              </a:rPr>
              <a:t>:  </a:t>
            </a:r>
            <a:r>
              <a:rPr lang="en-US" sz="2400" dirty="0" smtClean="0"/>
              <a:t>Escribe un </a:t>
            </a:r>
            <a:r>
              <a:rPr lang="en-US" sz="2400" dirty="0" err="1" smtClean="0"/>
              <a:t>programa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modifica</a:t>
            </a:r>
            <a:r>
              <a:rPr lang="en-US" sz="2400" dirty="0" smtClean="0"/>
              <a:t> la </a:t>
            </a:r>
            <a:r>
              <a:rPr lang="en-US" sz="2400" dirty="0" err="1" smtClean="0"/>
              <a:t>pantalla</a:t>
            </a:r>
            <a:r>
              <a:rPr lang="en-US" sz="2400" dirty="0" smtClean="0"/>
              <a:t> </a:t>
            </a:r>
            <a:r>
              <a:rPr lang="en-US" sz="2400" dirty="0" err="1" smtClean="0"/>
              <a:t>si</a:t>
            </a:r>
            <a:r>
              <a:rPr lang="en-US" sz="2400" dirty="0" smtClean="0"/>
              <a:t> el sensor </a:t>
            </a:r>
            <a:r>
              <a:rPr lang="en-US" sz="2400" dirty="0" err="1" smtClean="0"/>
              <a:t>táctil</a:t>
            </a:r>
            <a:r>
              <a:rPr lang="en-US" sz="2400" dirty="0" smtClean="0"/>
              <a:t> </a:t>
            </a:r>
            <a:r>
              <a:rPr lang="en-US" sz="2400" dirty="0" err="1" smtClean="0"/>
              <a:t>es</a:t>
            </a:r>
            <a:r>
              <a:rPr lang="en-US" sz="2400" dirty="0" smtClean="0"/>
              <a:t> </a:t>
            </a:r>
            <a:r>
              <a:rPr lang="en-US" sz="2400" dirty="0" err="1" smtClean="0"/>
              <a:t>tocado</a:t>
            </a:r>
            <a:r>
              <a:rPr lang="en-US" sz="2400" dirty="0" smtClean="0"/>
              <a:t>, o no.  </a:t>
            </a:r>
          </a:p>
          <a:p>
            <a:r>
              <a:rPr lang="en-US" sz="2400" dirty="0" smtClean="0"/>
              <a:t>Si el sensor </a:t>
            </a:r>
            <a:r>
              <a:rPr lang="en-US" sz="2400" dirty="0" err="1" smtClean="0"/>
              <a:t>es</a:t>
            </a:r>
            <a:r>
              <a:rPr lang="en-US" sz="2400" dirty="0" smtClean="0"/>
              <a:t> </a:t>
            </a:r>
            <a:r>
              <a:rPr lang="en-US" sz="2400" dirty="0" err="1" smtClean="0"/>
              <a:t>tocado</a:t>
            </a:r>
            <a:r>
              <a:rPr lang="en-US" sz="2400" dirty="0" smtClean="0"/>
              <a:t>, </a:t>
            </a:r>
            <a:r>
              <a:rPr lang="en-US" sz="2400" dirty="0" err="1" smtClean="0"/>
              <a:t>tu</a:t>
            </a:r>
            <a:r>
              <a:rPr lang="en-US" sz="2400" dirty="0" smtClean="0"/>
              <a:t> EV3 </a:t>
            </a:r>
            <a:r>
              <a:rPr lang="en-US" sz="2400" dirty="0" err="1" smtClean="0"/>
              <a:t>está</a:t>
            </a:r>
            <a:r>
              <a:rPr lang="en-US" sz="2400" dirty="0" smtClean="0"/>
              <a:t> </a:t>
            </a:r>
            <a:r>
              <a:rPr lang="en-US" sz="2400" dirty="0" err="1" smtClean="0"/>
              <a:t>feliz</a:t>
            </a:r>
            <a:r>
              <a:rPr lang="en-US" sz="2400" dirty="0" smtClean="0"/>
              <a:t>. </a:t>
            </a:r>
            <a:r>
              <a:rPr lang="en-US" sz="2400" dirty="0" err="1" smtClean="0"/>
              <a:t>Muestra</a:t>
            </a:r>
            <a:r>
              <a:rPr lang="en-US" sz="2400" dirty="0" smtClean="0"/>
              <a:t> un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feliz</a:t>
            </a:r>
            <a:r>
              <a:rPr lang="en-US" sz="2400" dirty="0" smtClean="0"/>
              <a:t> </a:t>
            </a:r>
            <a:r>
              <a:rPr lang="en-US" sz="2400" dirty="0" err="1" smtClean="0"/>
              <a:t>en</a:t>
            </a:r>
            <a:r>
              <a:rPr lang="en-US" sz="2400" dirty="0" smtClean="0"/>
              <a:t> la </a:t>
            </a:r>
            <a:r>
              <a:rPr lang="en-US" sz="2400" dirty="0" err="1" smtClean="0"/>
              <a:t>pantalla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Si el sensor no </a:t>
            </a:r>
            <a:r>
              <a:rPr lang="en-US" sz="2400" dirty="0" err="1" smtClean="0"/>
              <a:t>es</a:t>
            </a:r>
            <a:r>
              <a:rPr lang="en-US" sz="2400" dirty="0" smtClean="0"/>
              <a:t> </a:t>
            </a:r>
            <a:r>
              <a:rPr lang="en-US" sz="2400" dirty="0" err="1" smtClean="0"/>
              <a:t>tocado</a:t>
            </a:r>
            <a:r>
              <a:rPr lang="en-US" sz="2400" dirty="0" smtClean="0"/>
              <a:t>, el EV3 </a:t>
            </a:r>
            <a:r>
              <a:rPr lang="en-US" sz="2400" dirty="0" err="1" smtClean="0"/>
              <a:t>está</a:t>
            </a:r>
            <a:r>
              <a:rPr lang="en-US" sz="2400" dirty="0" smtClean="0"/>
              <a:t> triste. </a:t>
            </a:r>
            <a:r>
              <a:rPr lang="en-US" sz="2400" dirty="0" err="1" smtClean="0"/>
              <a:t>Muestra</a:t>
            </a:r>
            <a:r>
              <a:rPr lang="en-US" sz="2400" dirty="0" smtClean="0"/>
              <a:t> </a:t>
            </a:r>
            <a:r>
              <a:rPr lang="en-US" sz="2400" dirty="0" err="1" smtClean="0"/>
              <a:t>una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triste.</a:t>
            </a:r>
          </a:p>
          <a:p>
            <a:r>
              <a:rPr lang="en-US" sz="2400" dirty="0" err="1" smtClean="0">
                <a:solidFill>
                  <a:srgbClr val="FF0000"/>
                </a:solidFill>
              </a:rPr>
              <a:t>Recomendación</a:t>
            </a:r>
            <a:r>
              <a:rPr lang="en-US" sz="2400" dirty="0" smtClean="0">
                <a:solidFill>
                  <a:srgbClr val="FF0000"/>
                </a:solidFill>
              </a:rPr>
              <a:t>: </a:t>
            </a:r>
            <a:r>
              <a:rPr lang="en-US" sz="2400" dirty="0" err="1" smtClean="0"/>
              <a:t>Necesitaras</a:t>
            </a:r>
            <a:r>
              <a:rPr lang="en-US" sz="2400" dirty="0" smtClean="0"/>
              <a:t> </a:t>
            </a:r>
            <a:r>
              <a:rPr lang="en-US" sz="2400" dirty="0" err="1" smtClean="0"/>
              <a:t>usar</a:t>
            </a:r>
            <a:r>
              <a:rPr lang="en-US" sz="2400" dirty="0" smtClean="0"/>
              <a:t> el </a:t>
            </a:r>
            <a:r>
              <a:rPr lang="en-US" sz="2400" dirty="0" err="1" smtClean="0"/>
              <a:t>bloque</a:t>
            </a:r>
            <a:r>
              <a:rPr lang="en-US" sz="2400" dirty="0" smtClean="0"/>
              <a:t> de </a:t>
            </a:r>
            <a:r>
              <a:rPr lang="en-US" sz="2400" dirty="0" err="1" smtClean="0"/>
              <a:t>pantalla</a:t>
            </a:r>
            <a:r>
              <a:rPr lang="en-US" sz="2400" dirty="0" smtClean="0"/>
              <a:t>, loops y </a:t>
            </a:r>
            <a:r>
              <a:rPr lang="en-US" sz="2400" dirty="0" err="1" smtClean="0"/>
              <a:t>bloques</a:t>
            </a:r>
            <a:r>
              <a:rPr lang="en-US" sz="2400" dirty="0" smtClean="0"/>
              <a:t> </a:t>
            </a:r>
            <a:r>
              <a:rPr lang="en-US" sz="2400" dirty="0" err="1" smtClean="0"/>
              <a:t>interruptores</a:t>
            </a:r>
            <a:r>
              <a:rPr lang="en-US" sz="2400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 descr="Screen Shot 2014-08-07 at 12.27.3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2590" y="1038575"/>
            <a:ext cx="3465446" cy="402712"/>
          </a:xfrm>
          <a:prstGeom prst="rect">
            <a:avLst/>
          </a:prstGeom>
        </p:spPr>
      </p:pic>
      <p:pic>
        <p:nvPicPr>
          <p:cNvPr id="7" name="Picture 6" descr="imgres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83"/>
          <a:stretch/>
        </p:blipFill>
        <p:spPr>
          <a:xfrm>
            <a:off x="6032227" y="2255401"/>
            <a:ext cx="2041519" cy="1978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37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SOLUTIcion</a:t>
            </a:r>
            <a:r>
              <a:rPr lang="en-US" dirty="0" smtClean="0"/>
              <a:t> al </a:t>
            </a:r>
            <a:r>
              <a:rPr lang="en-US" dirty="0" err="1" smtClean="0"/>
              <a:t>desafio</a:t>
            </a:r>
            <a:r>
              <a:rPr lang="en-US" dirty="0" smtClean="0"/>
              <a:t> #1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 descr="Screen Shot 2014-08-08 at 7.03.5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1235362"/>
            <a:ext cx="7717671" cy="501072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12745" y="5475637"/>
            <a:ext cx="2118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Bloque</a:t>
            </a:r>
            <a:r>
              <a:rPr lang="en-US" dirty="0" smtClean="0"/>
              <a:t> de </a:t>
            </a:r>
            <a:r>
              <a:rPr lang="en-US" dirty="0" err="1" smtClean="0"/>
              <a:t>Pantalla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11982" y="4519282"/>
            <a:ext cx="15647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Bloque</a:t>
            </a:r>
            <a:r>
              <a:rPr lang="en-US" dirty="0" smtClean="0"/>
              <a:t> de </a:t>
            </a:r>
            <a:r>
              <a:rPr lang="en-US" dirty="0" err="1" smtClean="0"/>
              <a:t>Espera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53655" y="5463701"/>
            <a:ext cx="1149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Loop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629624" y="4431806"/>
            <a:ext cx="1623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Sensor </a:t>
            </a:r>
            <a:r>
              <a:rPr lang="en-US" dirty="0" err="1" smtClean="0"/>
              <a:t>táctil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seleccionado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512745" y="3373280"/>
            <a:ext cx="2118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Bloque</a:t>
            </a:r>
            <a:r>
              <a:rPr lang="en-US" dirty="0" smtClean="0"/>
              <a:t> de </a:t>
            </a:r>
            <a:r>
              <a:rPr lang="en-US" dirty="0" err="1" smtClean="0"/>
              <a:t>Pantalla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00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Desafio</a:t>
            </a:r>
            <a:r>
              <a:rPr lang="en-US" dirty="0" smtClean="0"/>
              <a:t> de </a:t>
            </a:r>
            <a:r>
              <a:rPr lang="en-US" dirty="0" err="1" smtClean="0"/>
              <a:t>bloque</a:t>
            </a:r>
            <a:r>
              <a:rPr lang="en-US" dirty="0" smtClean="0"/>
              <a:t> </a:t>
            </a:r>
            <a:r>
              <a:rPr lang="en-US" dirty="0" err="1" smtClean="0"/>
              <a:t>interruptor</a:t>
            </a:r>
            <a:r>
              <a:rPr lang="en-US" dirty="0" smtClean="0"/>
              <a:t>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9164"/>
            <a:ext cx="8245474" cy="3004272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Puedes</a:t>
            </a:r>
            <a:r>
              <a:rPr lang="en-US" sz="3200" dirty="0" smtClean="0"/>
              <a:t> </a:t>
            </a:r>
            <a:r>
              <a:rPr lang="en-US" sz="3200" dirty="0" err="1" smtClean="0"/>
              <a:t>escribir</a:t>
            </a:r>
            <a:r>
              <a:rPr lang="en-US" sz="3200" dirty="0" smtClean="0"/>
              <a:t> un </a:t>
            </a:r>
            <a:r>
              <a:rPr lang="en-US" sz="3200" dirty="0" err="1" smtClean="0"/>
              <a:t>programa</a:t>
            </a:r>
            <a:r>
              <a:rPr lang="en-US" sz="3200" dirty="0" smtClean="0"/>
              <a:t> </a:t>
            </a:r>
            <a:r>
              <a:rPr lang="en-US" sz="3200" dirty="0" err="1" smtClean="0"/>
              <a:t>que</a:t>
            </a:r>
            <a:r>
              <a:rPr lang="en-US" sz="3200" dirty="0" smtClean="0"/>
              <a:t> </a:t>
            </a:r>
            <a:r>
              <a:rPr lang="en-US" sz="3200" dirty="0" err="1" smtClean="0"/>
              <a:t>coloca</a:t>
            </a:r>
            <a:r>
              <a:rPr lang="en-US" sz="3200" dirty="0" smtClean="0"/>
              <a:t> </a:t>
            </a:r>
            <a:r>
              <a:rPr lang="en-US" sz="3200" dirty="0" err="1" smtClean="0"/>
              <a:t>ojos</a:t>
            </a:r>
            <a:r>
              <a:rPr lang="en-US" sz="3200" dirty="0" smtClean="0"/>
              <a:t> </a:t>
            </a:r>
            <a:r>
              <a:rPr lang="en-US" sz="3200" dirty="0" err="1" smtClean="0"/>
              <a:t>en</a:t>
            </a:r>
            <a:r>
              <a:rPr lang="en-US" sz="3200" dirty="0" smtClean="0"/>
              <a:t> la </a:t>
            </a:r>
            <a:r>
              <a:rPr lang="en-US" sz="3200" dirty="0" err="1" smtClean="0"/>
              <a:t>pantalla</a:t>
            </a:r>
            <a:r>
              <a:rPr lang="en-US" sz="3200" dirty="0" smtClean="0"/>
              <a:t> </a:t>
            </a:r>
            <a:r>
              <a:rPr lang="en-US" sz="3200" dirty="0" err="1" smtClean="0"/>
              <a:t>si</a:t>
            </a:r>
            <a:r>
              <a:rPr lang="en-US" sz="3200" dirty="0" smtClean="0"/>
              <a:t> </a:t>
            </a:r>
            <a:r>
              <a:rPr lang="en-US" sz="3200" dirty="0" err="1" smtClean="0"/>
              <a:t>tocas</a:t>
            </a:r>
            <a:r>
              <a:rPr lang="en-US" sz="3200" dirty="0" smtClean="0"/>
              <a:t> el sensor </a:t>
            </a:r>
            <a:r>
              <a:rPr lang="en-US" sz="3200" dirty="0" err="1" smtClean="0"/>
              <a:t>una</a:t>
            </a:r>
            <a:r>
              <a:rPr lang="en-US" sz="3200" dirty="0" smtClean="0"/>
              <a:t> </a:t>
            </a:r>
            <a:r>
              <a:rPr lang="en-US" sz="3200" dirty="0" err="1" smtClean="0"/>
              <a:t>vez</a:t>
            </a:r>
            <a:r>
              <a:rPr lang="en-US" sz="3200" dirty="0" smtClean="0"/>
              <a:t>, y </a:t>
            </a:r>
            <a:r>
              <a:rPr lang="en-US" sz="3200" dirty="0" err="1" smtClean="0"/>
              <a:t>una</a:t>
            </a:r>
            <a:r>
              <a:rPr lang="en-US" sz="3200" dirty="0" smtClean="0"/>
              <a:t> </a:t>
            </a:r>
            <a:r>
              <a:rPr lang="en-US" sz="3200" dirty="0" err="1" smtClean="0"/>
              <a:t>cara</a:t>
            </a:r>
            <a:r>
              <a:rPr lang="en-US" sz="3200" dirty="0" smtClean="0"/>
              <a:t> triste </a:t>
            </a:r>
            <a:r>
              <a:rPr lang="en-US" sz="3200" dirty="0" err="1" smtClean="0"/>
              <a:t>si</a:t>
            </a:r>
            <a:r>
              <a:rPr lang="en-US" sz="3200" dirty="0" smtClean="0"/>
              <a:t> lo </a:t>
            </a:r>
            <a:r>
              <a:rPr lang="en-US" sz="3200" dirty="0" err="1" smtClean="0"/>
              <a:t>tocas</a:t>
            </a:r>
            <a:r>
              <a:rPr lang="en-US" sz="3200" dirty="0" smtClean="0"/>
              <a:t> </a:t>
            </a:r>
            <a:r>
              <a:rPr lang="en-US" sz="3200" dirty="0" err="1" smtClean="0"/>
              <a:t>una</a:t>
            </a:r>
            <a:r>
              <a:rPr lang="en-US" sz="3200" dirty="0" smtClean="0"/>
              <a:t> </a:t>
            </a:r>
            <a:r>
              <a:rPr lang="en-US" sz="3200" dirty="0" err="1" smtClean="0"/>
              <a:t>segunda</a:t>
            </a:r>
            <a:r>
              <a:rPr lang="en-US" sz="3200" dirty="0" smtClean="0"/>
              <a:t> </a:t>
            </a:r>
            <a:r>
              <a:rPr lang="en-US" sz="3200" dirty="0" err="1" smtClean="0"/>
              <a:t>vez</a:t>
            </a:r>
            <a:r>
              <a:rPr lang="en-US" sz="3200" dirty="0" smtClean="0"/>
              <a:t> (y continua </a:t>
            </a:r>
            <a:r>
              <a:rPr lang="en-US" sz="3200" dirty="0" err="1" smtClean="0"/>
              <a:t>alternando</a:t>
            </a:r>
            <a:r>
              <a:rPr lang="en-US" sz="3200" dirty="0"/>
              <a:t> </a:t>
            </a:r>
            <a:r>
              <a:rPr lang="en-US" sz="3200" dirty="0" smtClean="0"/>
              <a:t>con </a:t>
            </a:r>
            <a:r>
              <a:rPr lang="en-US" sz="3200" dirty="0" err="1" smtClean="0"/>
              <a:t>cada</a:t>
            </a:r>
            <a:r>
              <a:rPr lang="en-US" sz="3200" dirty="0" smtClean="0"/>
              <a:t> toque del sensor)?</a:t>
            </a:r>
            <a:endParaRPr lang="en-US" sz="3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576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Solucion</a:t>
            </a:r>
            <a:r>
              <a:rPr lang="en-US" dirty="0" smtClean="0"/>
              <a:t> al </a:t>
            </a:r>
            <a:r>
              <a:rPr lang="en-US" dirty="0" err="1" smtClean="0"/>
              <a:t>desafio</a:t>
            </a:r>
            <a:r>
              <a:rPr lang="en-US" dirty="0" smtClean="0"/>
              <a:t> #2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 dirty="0"/>
          </a:p>
        </p:txBody>
      </p:sp>
      <p:pic>
        <p:nvPicPr>
          <p:cNvPr id="6" name="Picture 5" descr="Screen Shot 2014-08-08 at 7.06.1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47" y="2262909"/>
            <a:ext cx="7577277" cy="3784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362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s-MX"/>
              <a:t>Créditos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defTabSz="914400"/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Este </a:t>
            </a:r>
            <a:r>
              <a:rPr lang="en-US" altLang="en-US" sz="2000" dirty="0" err="1">
                <a:solidFill>
                  <a:srgbClr val="000000"/>
                </a:solidFill>
                <a:latin typeface="Helvetica Neue"/>
              </a:rPr>
              <a:t>trabajo</a:t>
            </a: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Helvetica Neue"/>
              </a:rPr>
              <a:t>est</a:t>
            </a:r>
            <a:r>
              <a:rPr lang="en-US" sz="2000" dirty="0" err="1"/>
              <a:t>á</a:t>
            </a: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Helvetica Neue"/>
              </a:rPr>
              <a:t>bajo</a:t>
            </a: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Helvetica Neue"/>
              </a:rPr>
              <a:t>licencia</a:t>
            </a: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 de </a:t>
            </a:r>
            <a:r>
              <a:rPr lang="en-US" altLang="en-US" sz="2000" dirty="0">
                <a:solidFill>
                  <a:srgbClr val="4374B7"/>
                </a:solidFill>
                <a:latin typeface="Helvetica Neue"/>
                <a:hlinkClick r:id="rId2"/>
              </a:rPr>
              <a:t>Creative Commons Attribution-</a:t>
            </a:r>
            <a:r>
              <a:rPr lang="en-US" altLang="en-US" sz="2000" dirty="0" err="1">
                <a:solidFill>
                  <a:srgbClr val="4374B7"/>
                </a:solidFill>
                <a:latin typeface="Helvetica Neue"/>
                <a:hlinkClick r:id="rId2"/>
              </a:rPr>
              <a:t>NonCommercial</a:t>
            </a:r>
            <a:r>
              <a:rPr lang="en-US" altLang="en-US" sz="2000" dirty="0">
                <a:solidFill>
                  <a:srgbClr val="4374B7"/>
                </a:solidFill>
                <a:latin typeface="Helvetica Neue"/>
                <a:hlinkClick r:id="rId2"/>
              </a:rPr>
              <a:t>-</a:t>
            </a:r>
            <a:r>
              <a:rPr lang="en-US" altLang="en-US" sz="2000" dirty="0" err="1">
                <a:solidFill>
                  <a:srgbClr val="4374B7"/>
                </a:solidFill>
                <a:latin typeface="Helvetica Neue"/>
                <a:hlinkClick r:id="rId2"/>
              </a:rPr>
              <a:t>ShareAlike</a:t>
            </a:r>
            <a:r>
              <a:rPr lang="en-US" altLang="en-US" sz="2000" dirty="0">
                <a:solidFill>
                  <a:srgbClr val="4374B7"/>
                </a:solidFill>
                <a:latin typeface="Helvetica Neue"/>
                <a:hlinkClick r:id="rId2"/>
              </a:rPr>
              <a:t> 4.0 International License</a:t>
            </a: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.</a:t>
            </a:r>
            <a:r>
              <a:rPr lang="en-US" altLang="en-US" sz="1600" dirty="0"/>
              <a:t> </a:t>
            </a:r>
            <a:endParaRPr lang="en-US" altLang="en-US" sz="2000" dirty="0">
              <a:solidFill>
                <a:srgbClr val="4374B7"/>
              </a:solidFill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84163" y="1818870"/>
            <a:ext cx="8574087" cy="4307294"/>
          </a:xfrm>
        </p:spPr>
        <p:txBody>
          <a:bodyPr/>
          <a:lstStyle/>
          <a:p>
            <a:pPr lvl="1"/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lección</a:t>
            </a:r>
            <a:r>
              <a:rPr lang="en-US" dirty="0"/>
              <a:t> </a:t>
            </a:r>
            <a:r>
              <a:rPr lang="en-US" dirty="0" err="1"/>
              <a:t>fué</a:t>
            </a:r>
            <a:r>
              <a:rPr lang="en-US" dirty="0"/>
              <a:t> </a:t>
            </a:r>
            <a:r>
              <a:rPr lang="en-US" dirty="0" err="1"/>
              <a:t>creada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Sanjay Seshan y Arvind Seshan </a:t>
            </a:r>
            <a:endParaRPr lang="en-US" dirty="0" smtClean="0"/>
          </a:p>
          <a:p>
            <a:pPr lvl="1"/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/>
              <a:t>lecciones</a:t>
            </a:r>
            <a:r>
              <a:rPr lang="en-US" dirty="0"/>
              <a:t> se </a:t>
            </a:r>
            <a:r>
              <a:rPr lang="en-US" dirty="0" err="1"/>
              <a:t>encuentran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smtClean="0"/>
              <a:t>www.ev3lessons.com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2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AEF29D72-34CC-C448-A679-08550D2D21D1}" vid="{04B54D62-7BE5-DF47-9F85-5B9FEF4E3E09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beginner</Template>
  <TotalTime>6311</TotalTime>
  <Words>334</Words>
  <Application>Microsoft Macintosh PowerPoint</Application>
  <PresentationFormat>On-screen Show (4:3)</PresentationFormat>
  <Paragraphs>48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Black</vt:lpstr>
      <vt:lpstr>Calibri</vt:lpstr>
      <vt:lpstr>Calibri Light</vt:lpstr>
      <vt:lpstr>Helvetica Neue</vt:lpstr>
      <vt:lpstr>Arial</vt:lpstr>
      <vt:lpstr>beginner</vt:lpstr>
      <vt:lpstr>Custom Design</vt:lpstr>
      <vt:lpstr>LECCION DE PROGRAMACION EV3 PARA PRInCIPIANTES</vt:lpstr>
      <vt:lpstr>OBJETIVOS DE ESTA LECCION</vt:lpstr>
      <vt:lpstr>BloQUE INTERRUPTOR</vt:lpstr>
      <vt:lpstr>DESAFIO DE BloQUE INTERRUPTOR #1</vt:lpstr>
      <vt:lpstr>SOLUTIcion al desafio #1</vt:lpstr>
      <vt:lpstr>Desafio de bloque interruptor #2</vt:lpstr>
      <vt:lpstr>Solucion al desafio #2</vt:lpstr>
      <vt:lpstr>Créditos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dc:creator>Enrique</dc:creator>
  <cp:lastModifiedBy>Srinivasan Seshan</cp:lastModifiedBy>
  <cp:revision>8</cp:revision>
  <dcterms:created xsi:type="dcterms:W3CDTF">2014-08-07T02:19:13Z</dcterms:created>
  <dcterms:modified xsi:type="dcterms:W3CDTF">2017-02-11T15:12:21Z</dcterms:modified>
</cp:coreProperties>
</file>