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48EF-42C6-42D5-87FF-3EA65FFD7210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99CE-EC5F-41BA-9C9D-3EA9A05DB6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2015-11-05T18:54:25Z</dcterms:created>
  <dcterms:modified xsi:type="dcterms:W3CDTF">2015-11-05T19:06:58Z</dcterms:modified>
  <cp:category/>
</cp:coreProperties>
</file>