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3DB20-574A-4717-B4F5-371A488A4C53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9F559-0ECE-4D8E-A7B7-A172F0B5CB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2015-11-05T18:16:24Z</dcterms:created>
  <dcterms:modified xsi:type="dcterms:W3CDTF">2015-11-05T18:25:52Z</dcterms:modified>
  <cp:category/>
</cp:coreProperties>
</file>