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>
        <p:scale>
          <a:sx n="58" d="100"/>
          <a:sy n="58" d="100"/>
        </p:scale>
        <p:origin x="1632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FD681-AD7E-42C4-BF50-B674CAAE4BD1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28B4F-C5D3-4B20-A914-6C79CE133F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Sanjay Seshan</cp:lastModifiedBy>
  <cp:revision>1</cp:revision>
  <dcterms:created xsi:type="dcterms:W3CDTF">2015-11-05T18:17:53Z</dcterms:created>
  <dcterms:modified xsi:type="dcterms:W3CDTF">2015-11-05T18:27:01Z</dcterms:modified>
  <cp:category/>
</cp:coreProperties>
</file>