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>
        <p:scale>
          <a:sx n="58" d="100"/>
          <a:sy n="58" d="100"/>
        </p:scale>
        <p:origin x="1632" y="-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5/11/2015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9F716-D054-44D2-8E9D-939AD52F26DF}" type="datetimeFigureOut">
              <a:rPr lang="en-US" smtClean="0"/>
              <a:t>11/5/2015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034D60-B600-48F4-9D4D-3CD86444D33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Untitled Presentation</dc:title>
  <dc:subject/>
  <dc:creator>Unknown Creator</dc:creator>
  <cp:keywords/>
  <dc:description/>
  <cp:lastModifiedBy>Sanjay Seshan</cp:lastModifiedBy>
  <cp:revision>1</cp:revision>
  <dcterms:created xsi:type="dcterms:W3CDTF">2015-11-05T18:53:51Z</dcterms:created>
  <dcterms:modified xsi:type="dcterms:W3CDTF">2015-11-05T19:06:22Z</dcterms:modified>
  <cp:category/>
</cp:coreProperties>
</file>