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showSpecialPlsOnTitleSld="0">
  <p:sldMasterIdLst>
    <p:sldMasterId id="214748366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68580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 name="Shape 1"/>
        <p:cNvGrpSpPr/>
        <p:nvPr/>
      </p:nvGrpSpPr>
      <p:grpSpPr>
        <a:xfrm>
          <a:off x="0" y="0"/>
          <a:ext cx="0" cy="0"/>
          <a:chOff x="0" y="0"/>
          <a:chExt cx="0" cy="0"/>
        </a:xfrm>
      </p:grpSpPr>
      <p:sp>
        <p:nvSpPr>
          <p:cNvPr id="2" name="Shape 2"/>
          <p:cNvSpPr txBox="1"/>
          <p:nvPr>
            <p:ph idx="2" type="hdr"/>
          </p:nvPr>
        </p:nvSpPr>
        <p:spPr>
          <a:xfrm>
            <a:off x="0" y="0"/>
            <a:ext cx="2971799" cy="457200"/>
          </a:xfrm>
          <a:prstGeom prst="rect">
            <a:avLst/>
          </a:prstGeom>
          <a:noFill/>
          <a:ln>
            <a:noFill/>
          </a:ln>
        </p:spPr>
        <p:txBody>
          <a:bodyPr anchorCtr="0" anchor="t"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3" name="Shape 3"/>
          <p:cNvSpPr txBox="1"/>
          <p:nvPr>
            <p:ph idx="10" type="dt"/>
          </p:nvPr>
        </p:nvSpPr>
        <p:spPr>
          <a:xfrm>
            <a:off x="3884612" y="0"/>
            <a:ext cx="2971799" cy="457200"/>
          </a:xfrm>
          <a:prstGeom prst="rect">
            <a:avLst/>
          </a:prstGeom>
          <a:noFill/>
          <a:ln>
            <a:noFill/>
          </a:ln>
        </p:spPr>
        <p:txBody>
          <a:bodyPr anchorCtr="0" anchor="t"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4" name="Shape 4"/>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5" name="Shape 5"/>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6" name="Shape 6"/>
          <p:cNvSpPr txBox="1"/>
          <p:nvPr>
            <p:ph idx="11" type="ftr"/>
          </p:nvPr>
        </p:nvSpPr>
        <p:spPr>
          <a:xfrm>
            <a:off x="0" y="8685213"/>
            <a:ext cx="2971799" cy="457200"/>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7" name="Shape 7"/>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4" name="Shape 204"/>
        <p:cNvGrpSpPr/>
        <p:nvPr/>
      </p:nvGrpSpPr>
      <p:grpSpPr>
        <a:xfrm>
          <a:off x="0" y="0"/>
          <a:ext cx="0" cy="0"/>
          <a:chOff x="0" y="0"/>
          <a:chExt cx="0" cy="0"/>
        </a:xfrm>
      </p:grpSpPr>
      <p:sp>
        <p:nvSpPr>
          <p:cNvPr id="205" name="Shape 20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06" name="Shape 20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p:txBody>
      </p:sp>
      <p:sp>
        <p:nvSpPr>
          <p:cNvPr id="207" name="Shape 207"/>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4" name="Shape 294"/>
        <p:cNvGrpSpPr/>
        <p:nvPr/>
      </p:nvGrpSpPr>
      <p:grpSpPr>
        <a:xfrm>
          <a:off x="0" y="0"/>
          <a:ext cx="0" cy="0"/>
          <a:chOff x="0" y="0"/>
          <a:chExt cx="0" cy="0"/>
        </a:xfrm>
      </p:grpSpPr>
      <p:sp>
        <p:nvSpPr>
          <p:cNvPr id="295" name="Shape 29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296" name="Shape 29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8" name="Shape 308"/>
        <p:cNvGrpSpPr/>
        <p:nvPr/>
      </p:nvGrpSpPr>
      <p:grpSpPr>
        <a:xfrm>
          <a:off x="0" y="0"/>
          <a:ext cx="0" cy="0"/>
          <a:chOff x="0" y="0"/>
          <a:chExt cx="0" cy="0"/>
        </a:xfrm>
      </p:grpSpPr>
      <p:sp>
        <p:nvSpPr>
          <p:cNvPr id="309" name="Shape 30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310" name="Shape 31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6" name="Shape 316"/>
        <p:cNvGrpSpPr/>
        <p:nvPr/>
      </p:nvGrpSpPr>
      <p:grpSpPr>
        <a:xfrm>
          <a:off x="0" y="0"/>
          <a:ext cx="0" cy="0"/>
          <a:chOff x="0" y="0"/>
          <a:chExt cx="0" cy="0"/>
        </a:xfrm>
      </p:grpSpPr>
      <p:sp>
        <p:nvSpPr>
          <p:cNvPr id="317" name="Shape 31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318" name="Shape 31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6" name="Shape 326"/>
        <p:cNvGrpSpPr/>
        <p:nvPr/>
      </p:nvGrpSpPr>
      <p:grpSpPr>
        <a:xfrm>
          <a:off x="0" y="0"/>
          <a:ext cx="0" cy="0"/>
          <a:chOff x="0" y="0"/>
          <a:chExt cx="0" cy="0"/>
        </a:xfrm>
      </p:grpSpPr>
      <p:sp>
        <p:nvSpPr>
          <p:cNvPr id="327" name="Shape 32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28" name="Shape 328"/>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p:txBody>
      </p:sp>
      <p:sp>
        <p:nvSpPr>
          <p:cNvPr id="329" name="Shape 329"/>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3" name="Shape 213"/>
        <p:cNvGrpSpPr/>
        <p:nvPr/>
      </p:nvGrpSpPr>
      <p:grpSpPr>
        <a:xfrm>
          <a:off x="0" y="0"/>
          <a:ext cx="0" cy="0"/>
          <a:chOff x="0" y="0"/>
          <a:chExt cx="0" cy="0"/>
        </a:xfrm>
      </p:grpSpPr>
      <p:sp>
        <p:nvSpPr>
          <p:cNvPr id="214" name="Shape 21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215" name="Shape 21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1" name="Shape 221"/>
        <p:cNvGrpSpPr/>
        <p:nvPr/>
      </p:nvGrpSpPr>
      <p:grpSpPr>
        <a:xfrm>
          <a:off x="0" y="0"/>
          <a:ext cx="0" cy="0"/>
          <a:chOff x="0" y="0"/>
          <a:chExt cx="0" cy="0"/>
        </a:xfrm>
      </p:grpSpPr>
      <p:sp>
        <p:nvSpPr>
          <p:cNvPr id="222" name="Shape 22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223" name="Shape 22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9" name="Shape 229"/>
        <p:cNvGrpSpPr/>
        <p:nvPr/>
      </p:nvGrpSpPr>
      <p:grpSpPr>
        <a:xfrm>
          <a:off x="0" y="0"/>
          <a:ext cx="0" cy="0"/>
          <a:chOff x="0" y="0"/>
          <a:chExt cx="0" cy="0"/>
        </a:xfrm>
      </p:grpSpPr>
      <p:sp>
        <p:nvSpPr>
          <p:cNvPr id="230" name="Shape 23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31" name="Shape 23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p:txBody>
      </p:sp>
      <p:sp>
        <p:nvSpPr>
          <p:cNvPr id="232" name="Shape 232"/>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8" name="Shape 238"/>
        <p:cNvGrpSpPr/>
        <p:nvPr/>
      </p:nvGrpSpPr>
      <p:grpSpPr>
        <a:xfrm>
          <a:off x="0" y="0"/>
          <a:ext cx="0" cy="0"/>
          <a:chOff x="0" y="0"/>
          <a:chExt cx="0" cy="0"/>
        </a:xfrm>
      </p:grpSpPr>
      <p:sp>
        <p:nvSpPr>
          <p:cNvPr id="239" name="Shape 23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240" name="Shape 24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6" name="Shape 246"/>
        <p:cNvGrpSpPr/>
        <p:nvPr/>
      </p:nvGrpSpPr>
      <p:grpSpPr>
        <a:xfrm>
          <a:off x="0" y="0"/>
          <a:ext cx="0" cy="0"/>
          <a:chOff x="0" y="0"/>
          <a:chExt cx="0" cy="0"/>
        </a:xfrm>
      </p:grpSpPr>
      <p:sp>
        <p:nvSpPr>
          <p:cNvPr id="247" name="Shape 24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248" name="Shape 24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9" name="Shape 259"/>
        <p:cNvGrpSpPr/>
        <p:nvPr/>
      </p:nvGrpSpPr>
      <p:grpSpPr>
        <a:xfrm>
          <a:off x="0" y="0"/>
          <a:ext cx="0" cy="0"/>
          <a:chOff x="0" y="0"/>
          <a:chExt cx="0" cy="0"/>
        </a:xfrm>
      </p:grpSpPr>
      <p:sp>
        <p:nvSpPr>
          <p:cNvPr id="260" name="Shape 26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261" name="Shape 26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2" name="Shape 272"/>
        <p:cNvGrpSpPr/>
        <p:nvPr/>
      </p:nvGrpSpPr>
      <p:grpSpPr>
        <a:xfrm>
          <a:off x="0" y="0"/>
          <a:ext cx="0" cy="0"/>
          <a:chOff x="0" y="0"/>
          <a:chExt cx="0" cy="0"/>
        </a:xfrm>
      </p:grpSpPr>
      <p:sp>
        <p:nvSpPr>
          <p:cNvPr id="273" name="Shape 27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274" name="Shape 27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0" name="Shape 280"/>
        <p:cNvGrpSpPr/>
        <p:nvPr/>
      </p:nvGrpSpPr>
      <p:grpSpPr>
        <a:xfrm>
          <a:off x="0" y="0"/>
          <a:ext cx="0" cy="0"/>
          <a:chOff x="0" y="0"/>
          <a:chExt cx="0" cy="0"/>
        </a:xfrm>
      </p:grpSpPr>
      <p:sp>
        <p:nvSpPr>
          <p:cNvPr id="281" name="Shape 28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282" name="Shape 28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Slide with Picture">
    <p:spTree>
      <p:nvGrpSpPr>
        <p:cNvPr id="14" name="Shape 14"/>
        <p:cNvGrpSpPr/>
        <p:nvPr/>
      </p:nvGrpSpPr>
      <p:grpSpPr>
        <a:xfrm>
          <a:off x="0" y="0"/>
          <a:ext cx="0" cy="0"/>
          <a:chOff x="0" y="0"/>
          <a:chExt cx="0" cy="0"/>
        </a:xfrm>
      </p:grpSpPr>
      <p:sp>
        <p:nvSpPr>
          <p:cNvPr id="15" name="Shape 15"/>
          <p:cNvSpPr/>
          <p:nvPr/>
        </p:nvSpPr>
        <p:spPr>
          <a:xfrm>
            <a:off x="284162" y="444727"/>
            <a:ext cx="8574086" cy="1468437"/>
          </a:xfrm>
          <a:prstGeom prst="rect">
            <a:avLst/>
          </a:prstGeom>
          <a:solidFill>
            <a:srgbClr val="262626">
              <a:alpha val="84705"/>
            </a:srgbClr>
          </a:solidFill>
          <a:ln>
            <a:noFill/>
          </a:ln>
        </p:spPr>
        <p:txBody>
          <a:bodyPr anchorCtr="0" anchor="b" bIns="365750" lIns="91425" rIns="182875" tIns="45700">
            <a:noAutofit/>
          </a:bodyPr>
          <a:lstStyle/>
          <a:p>
            <a:pPr indent="0" lvl="0" marL="0" marR="0" rtl="0" algn="l">
              <a:spcBef>
                <a:spcPts val="0"/>
              </a:spcBef>
              <a:buClr>
                <a:schemeClr val="dk1"/>
              </a:buClr>
              <a:buFont typeface="Calibri"/>
              <a:buNone/>
            </a:pPr>
            <a:r>
              <a:t/>
            </a:r>
            <a:endParaRPr b="0" baseline="0" i="0" sz="4200" u="none" cap="none" strike="noStrike">
              <a:solidFill>
                <a:schemeClr val="lt1"/>
              </a:solidFill>
              <a:latin typeface="Cantarell"/>
              <a:ea typeface="Cantarell"/>
              <a:cs typeface="Cantarell"/>
              <a:sym typeface="Cantarell"/>
            </a:endParaRPr>
          </a:p>
        </p:txBody>
      </p:sp>
      <p:sp>
        <p:nvSpPr>
          <p:cNvPr id="16" name="Shape 16"/>
          <p:cNvSpPr txBox="1"/>
          <p:nvPr>
            <p:ph idx="10" type="dt"/>
          </p:nvPr>
        </p:nvSpPr>
        <p:spPr>
          <a:xfrm>
            <a:off x="6794935" y="6437032"/>
            <a:ext cx="2133599" cy="365125"/>
          </a:xfrm>
          <a:prstGeom prst="rect">
            <a:avLst/>
          </a:prstGeom>
          <a:noFill/>
          <a:ln>
            <a:noFill/>
          </a:ln>
        </p:spPr>
        <p:txBody>
          <a:bodyPr anchorCtr="0" anchor="ctr"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7" name="Shape 17"/>
          <p:cNvSpPr txBox="1"/>
          <p:nvPr>
            <p:ph idx="11" type="ftr"/>
          </p:nvPr>
        </p:nvSpPr>
        <p:spPr>
          <a:xfrm>
            <a:off x="199697" y="6437032"/>
            <a:ext cx="6124902" cy="365125"/>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8" name="Shape 18"/>
          <p:cNvSpPr txBox="1"/>
          <p:nvPr>
            <p:ph idx="12" type="sldNum"/>
          </p:nvPr>
        </p:nvSpPr>
        <p:spPr>
          <a:xfrm>
            <a:off x="8306459" y="167346"/>
            <a:ext cx="630621" cy="35976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baseline="0" i="0" lang="en-US" sz="1400" u="none" cap="none" strike="noStrike">
                <a:solidFill>
                  <a:srgbClr val="262626"/>
                </a:solidFill>
                <a:latin typeface="Calibri"/>
                <a:ea typeface="Calibri"/>
                <a:cs typeface="Calibri"/>
                <a:sym typeface="Calibri"/>
              </a:rPr>
              <a:t>‹#›</a:t>
            </a:fld>
          </a:p>
        </p:txBody>
      </p:sp>
      <p:sp>
        <p:nvSpPr>
          <p:cNvPr id="19" name="Shape 19"/>
          <p:cNvSpPr/>
          <p:nvPr>
            <p:ph idx="2" type="pic"/>
          </p:nvPr>
        </p:nvSpPr>
        <p:spPr>
          <a:xfrm>
            <a:off x="284162" y="2017058"/>
            <a:ext cx="8574086" cy="4377390"/>
          </a:xfrm>
          <a:prstGeom prst="rect">
            <a:avLst/>
          </a:prstGeom>
          <a:noFill/>
          <a:ln>
            <a:noFill/>
          </a:ln>
        </p:spPr>
      </p:sp>
      <p:sp>
        <p:nvSpPr>
          <p:cNvPr id="20" name="Shape 20"/>
          <p:cNvSpPr txBox="1"/>
          <p:nvPr>
            <p:ph idx="1" type="subTitle"/>
          </p:nvPr>
        </p:nvSpPr>
        <p:spPr>
          <a:xfrm>
            <a:off x="472420" y="1532965"/>
            <a:ext cx="7754284" cy="484093"/>
          </a:xfrm>
          <a:prstGeom prst="rect">
            <a:avLst/>
          </a:prstGeom>
          <a:noFill/>
          <a:ln>
            <a:noFill/>
          </a:ln>
        </p:spPr>
        <p:txBody>
          <a:bodyPr anchorCtr="0" anchor="t" bIns="91425" lIns="91425" rIns="91425" tIns="91425"/>
          <a:lstStyle>
            <a:lvl1pPr indent="0" marL="0" marR="0" rtl="0" algn="l">
              <a:lnSpc>
                <a:spcPct val="100000"/>
              </a:lnSpc>
              <a:spcBef>
                <a:spcPts val="0"/>
              </a:spcBef>
              <a:buClr>
                <a:srgbClr val="A5A5A5"/>
              </a:buClr>
              <a:buFont typeface="Noto Symbol"/>
              <a:buNone/>
              <a:defRPr/>
            </a:lvl1pPr>
            <a:lvl2pPr indent="0" marL="457200" marR="0" rtl="0" algn="ctr">
              <a:spcBef>
                <a:spcPts val="600"/>
              </a:spcBef>
              <a:buClr>
                <a:srgbClr val="3F3F3F"/>
              </a:buClr>
              <a:buFont typeface="Noto Symbol"/>
              <a:buNone/>
              <a:defRPr/>
            </a:lvl2pPr>
            <a:lvl3pPr indent="0" marL="914400" marR="0" rtl="0" algn="ctr">
              <a:spcBef>
                <a:spcPts val="600"/>
              </a:spcBef>
              <a:buClr>
                <a:srgbClr val="A5A5A5"/>
              </a:buClr>
              <a:buFont typeface="Noto Symbol"/>
              <a:buNone/>
              <a:defRPr/>
            </a:lvl3pPr>
            <a:lvl4pPr indent="0" marL="1371600" marR="0" rtl="0" algn="ctr">
              <a:spcBef>
                <a:spcPts val="600"/>
              </a:spcBef>
              <a:buClr>
                <a:srgbClr val="3F3F3F"/>
              </a:buClr>
              <a:buFont typeface="Noto Symbol"/>
              <a:buNone/>
              <a:defRPr/>
            </a:lvl4pPr>
            <a:lvl5pPr indent="0" marL="1828800" marR="0" rtl="0" algn="ctr">
              <a:spcBef>
                <a:spcPts val="600"/>
              </a:spcBef>
              <a:buClr>
                <a:srgbClr val="A5A5A5"/>
              </a:buClr>
              <a:buFont typeface="Noto Symbol"/>
              <a:buNone/>
              <a:defRPr/>
            </a:lvl5pPr>
            <a:lvl6pPr indent="0" marL="2286000" marR="0" rtl="0" algn="ctr">
              <a:spcBef>
                <a:spcPts val="600"/>
              </a:spcBef>
              <a:buClr>
                <a:srgbClr val="3F3F3F"/>
              </a:buClr>
              <a:buFont typeface="Noto Symbol"/>
              <a:buNone/>
              <a:defRPr/>
            </a:lvl6pPr>
            <a:lvl7pPr indent="0" marL="2743200" marR="0" rtl="0" algn="ctr">
              <a:spcBef>
                <a:spcPts val="600"/>
              </a:spcBef>
              <a:buClr>
                <a:srgbClr val="A5A5A5"/>
              </a:buClr>
              <a:buFont typeface="Noto Symbol"/>
              <a:buNone/>
              <a:defRPr/>
            </a:lvl7pPr>
            <a:lvl8pPr indent="0" marL="3200400" marR="0" rtl="0" algn="ctr">
              <a:spcBef>
                <a:spcPts val="600"/>
              </a:spcBef>
              <a:buClr>
                <a:srgbClr val="3F3F3F"/>
              </a:buClr>
              <a:buFont typeface="Noto Symbol"/>
              <a:buNone/>
              <a:defRPr/>
            </a:lvl8pPr>
            <a:lvl9pPr indent="0" marL="3657600" marR="0" rtl="0" algn="ctr">
              <a:spcBef>
                <a:spcPts val="600"/>
              </a:spcBef>
              <a:buClr>
                <a:srgbClr val="A5A5A5"/>
              </a:buClr>
              <a:buFont typeface="Noto Symbol"/>
              <a:buNone/>
              <a:defRPr/>
            </a:lvl9pPr>
          </a:lstStyle>
          <a:p/>
        </p:txBody>
      </p:sp>
      <p:grpSp>
        <p:nvGrpSpPr>
          <p:cNvPr id="21" name="Shape 21"/>
          <p:cNvGrpSpPr/>
          <p:nvPr/>
        </p:nvGrpSpPr>
        <p:grpSpPr>
          <a:xfrm>
            <a:off x="284162" y="1906542"/>
            <a:ext cx="8576373" cy="137410"/>
            <a:chOff x="284162" y="1759424"/>
            <a:chExt cx="8576373" cy="137410"/>
          </a:xfrm>
        </p:grpSpPr>
        <p:sp>
          <p:nvSpPr>
            <p:cNvPr id="22" name="Shape 22"/>
            <p:cNvSpPr/>
            <p:nvPr/>
          </p:nvSpPr>
          <p:spPr>
            <a:xfrm>
              <a:off x="284162" y="1759424"/>
              <a:ext cx="2743199" cy="137410"/>
            </a:xfrm>
            <a:prstGeom prst="rect">
              <a:avLst/>
            </a:prstGeom>
            <a:solidFill>
              <a:srgbClr val="7030A0"/>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23" name="Shape 23"/>
            <p:cNvSpPr/>
            <p:nvPr/>
          </p:nvSpPr>
          <p:spPr>
            <a:xfrm>
              <a:off x="3026391" y="1759424"/>
              <a:ext cx="1600199" cy="137410"/>
            </a:xfrm>
            <a:prstGeom prst="rect">
              <a:avLst/>
            </a:prstGeom>
            <a:solidFill>
              <a:srgbClr val="00B050"/>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24" name="Shape 24"/>
            <p:cNvSpPr/>
            <p:nvPr/>
          </p:nvSpPr>
          <p:spPr>
            <a:xfrm>
              <a:off x="4626864" y="1759424"/>
              <a:ext cx="4233672" cy="137410"/>
            </a:xfrm>
            <a:prstGeom prst="rect">
              <a:avLst/>
            </a:prstGeom>
            <a:solidFill>
              <a:srgbClr val="0070C0"/>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grpSp>
      <p:sp>
        <p:nvSpPr>
          <p:cNvPr id="25" name="Shape 25"/>
          <p:cNvSpPr txBox="1"/>
          <p:nvPr>
            <p:ph type="ctrTitle"/>
          </p:nvPr>
        </p:nvSpPr>
        <p:spPr>
          <a:xfrm>
            <a:off x="418633" y="444727"/>
            <a:ext cx="7810966" cy="1088237"/>
          </a:xfrm>
          <a:prstGeom prst="rect">
            <a:avLst/>
          </a:prstGeom>
          <a:noFill/>
          <a:ln>
            <a:noFill/>
          </a:ln>
        </p:spPr>
        <p:txBody>
          <a:bodyPr anchorCtr="0" anchor="b" bIns="91425" lIns="91425" rIns="91425" tIns="91425"/>
          <a:lstStyle>
            <a:lvl1pPr indent="0" marL="0" marR="0" rtl="0" algn="l">
              <a:lnSpc>
                <a:spcPct val="109523"/>
              </a:lnSpc>
              <a:spcBef>
                <a:spcPts val="0"/>
              </a:spcBef>
              <a:buClr>
                <a:schemeClr val="lt1"/>
              </a:buClr>
              <a:buFont typeface="Cantarell"/>
              <a:buNone/>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114" name="Shape 114"/>
        <p:cNvGrpSpPr/>
        <p:nvPr/>
      </p:nvGrpSpPr>
      <p:grpSpPr>
        <a:xfrm>
          <a:off x="0" y="0"/>
          <a:ext cx="0" cy="0"/>
          <a:chOff x="0" y="0"/>
          <a:chExt cx="0" cy="0"/>
        </a:xfrm>
      </p:grpSpPr>
      <p:sp>
        <p:nvSpPr>
          <p:cNvPr id="115" name="Shape 115"/>
          <p:cNvSpPr txBox="1"/>
          <p:nvPr>
            <p:ph type="title"/>
          </p:nvPr>
        </p:nvSpPr>
        <p:spPr>
          <a:xfrm>
            <a:off x="268940" y="1298762"/>
            <a:ext cx="4069079" cy="1162049"/>
          </a:xfrm>
          <a:prstGeom prst="rect">
            <a:avLst/>
          </a:prstGeom>
          <a:noFill/>
          <a:ln>
            <a:noFill/>
          </a:ln>
        </p:spPr>
        <p:txBody>
          <a:bodyPr anchorCtr="0" anchor="b" bIns="91425" lIns="91425" rIns="91425" tIns="91425"/>
          <a:lstStyle>
            <a:lvl1pPr rtl="0" algn="ctr">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16" name="Shape 116"/>
          <p:cNvSpPr txBox="1"/>
          <p:nvPr>
            <p:ph idx="1" type="body"/>
          </p:nvPr>
        </p:nvSpPr>
        <p:spPr>
          <a:xfrm>
            <a:off x="4783567" y="914400"/>
            <a:ext cx="4069079" cy="5211763"/>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17" name="Shape 117"/>
          <p:cNvSpPr txBox="1"/>
          <p:nvPr>
            <p:ph idx="2" type="body"/>
          </p:nvPr>
        </p:nvSpPr>
        <p:spPr>
          <a:xfrm>
            <a:off x="268940" y="2456328"/>
            <a:ext cx="4069079" cy="3182472"/>
          </a:xfrm>
          <a:prstGeom prst="rect">
            <a:avLst/>
          </a:prstGeom>
          <a:noFill/>
          <a:ln>
            <a:noFill/>
          </a:ln>
        </p:spPr>
        <p:txBody>
          <a:bodyPr anchorCtr="0" anchor="t" bIns="91425" lIns="91425" rIns="91425" tIns="91425"/>
          <a:lstStyle>
            <a:lvl1pPr indent="0" marL="0" rtl="0" algn="ctr">
              <a:spcBef>
                <a:spcPts val="600"/>
              </a:spcBef>
              <a:buFont typeface="Calibri"/>
              <a:buNone/>
              <a:defRPr/>
            </a:lvl1pPr>
            <a:lvl2pPr indent="0" marL="457200" rtl="0">
              <a:spcBef>
                <a:spcPts val="0"/>
              </a:spcBef>
              <a:buFont typeface="Calibri"/>
              <a:buNone/>
              <a:defRPr/>
            </a:lvl2pPr>
            <a:lvl3pPr indent="0" marL="914400" rtl="0">
              <a:spcBef>
                <a:spcPts val="0"/>
              </a:spcBef>
              <a:buFont typeface="Calibri"/>
              <a:buNone/>
              <a:defRPr/>
            </a:lvl3pPr>
            <a:lvl4pPr indent="0" marL="1371600" rtl="0">
              <a:spcBef>
                <a:spcPts val="0"/>
              </a:spcBef>
              <a:buFont typeface="Calibri"/>
              <a:buNone/>
              <a:defRPr/>
            </a:lvl4pPr>
            <a:lvl5pPr indent="0" marL="1828800" rtl="0">
              <a:spcBef>
                <a:spcPts val="0"/>
              </a:spcBef>
              <a:buFont typeface="Calibri"/>
              <a:buNone/>
              <a:defRPr/>
            </a:lvl5pPr>
            <a:lvl6pPr indent="0" marL="2286000" rtl="0">
              <a:spcBef>
                <a:spcPts val="0"/>
              </a:spcBef>
              <a:buFont typeface="Calibri"/>
              <a:buNone/>
              <a:defRPr/>
            </a:lvl6pPr>
            <a:lvl7pPr indent="0" marL="2743200" rtl="0">
              <a:spcBef>
                <a:spcPts val="0"/>
              </a:spcBef>
              <a:buFont typeface="Calibri"/>
              <a:buNone/>
              <a:defRPr/>
            </a:lvl7pPr>
            <a:lvl8pPr indent="0" marL="3200400" rtl="0">
              <a:spcBef>
                <a:spcPts val="0"/>
              </a:spcBef>
              <a:buFont typeface="Calibri"/>
              <a:buNone/>
              <a:defRPr/>
            </a:lvl8pPr>
            <a:lvl9pPr indent="0" marL="3657600" rtl="0">
              <a:spcBef>
                <a:spcPts val="0"/>
              </a:spcBef>
              <a:buFont typeface="Calibri"/>
              <a:buNone/>
              <a:defRPr/>
            </a:lvl9pPr>
          </a:lstStyle>
          <a:p/>
        </p:txBody>
      </p:sp>
      <p:sp>
        <p:nvSpPr>
          <p:cNvPr id="118" name="Shape 118"/>
          <p:cNvSpPr txBox="1"/>
          <p:nvPr>
            <p:ph idx="10" type="dt"/>
          </p:nvPr>
        </p:nvSpPr>
        <p:spPr>
          <a:xfrm>
            <a:off x="6794935" y="6437032"/>
            <a:ext cx="2133599" cy="365125"/>
          </a:xfrm>
          <a:prstGeom prst="rect">
            <a:avLst/>
          </a:prstGeom>
          <a:noFill/>
          <a:ln>
            <a:noFill/>
          </a:ln>
        </p:spPr>
        <p:txBody>
          <a:bodyPr anchorCtr="0" anchor="ctr"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19" name="Shape 119"/>
          <p:cNvSpPr txBox="1"/>
          <p:nvPr>
            <p:ph idx="11" type="ftr"/>
          </p:nvPr>
        </p:nvSpPr>
        <p:spPr>
          <a:xfrm>
            <a:off x="199697" y="6437032"/>
            <a:ext cx="6124902" cy="365125"/>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20" name="Shape 120"/>
          <p:cNvSpPr txBox="1"/>
          <p:nvPr>
            <p:ph idx="12" type="sldNum"/>
          </p:nvPr>
        </p:nvSpPr>
        <p:spPr>
          <a:xfrm>
            <a:off x="8306459" y="167346"/>
            <a:ext cx="630621" cy="35976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baseline="0" i="0" lang="en-US" sz="1400" u="none" cap="none" strike="noStrike">
                <a:solidFill>
                  <a:srgbClr val="262626"/>
                </a:solidFill>
                <a:latin typeface="Calibri"/>
                <a:ea typeface="Calibri"/>
                <a:cs typeface="Calibri"/>
                <a:sym typeface="Calibri"/>
              </a:rPr>
              <a:t>‹#›</a:t>
            </a:fld>
          </a:p>
        </p:txBody>
      </p:sp>
      <p:sp>
        <p:nvSpPr>
          <p:cNvPr id="121" name="Shape 121"/>
          <p:cNvSpPr/>
          <p:nvPr/>
        </p:nvSpPr>
        <p:spPr>
          <a:xfrm>
            <a:off x="352162" y="527106"/>
            <a:ext cx="1600199" cy="137410"/>
          </a:xfrm>
          <a:prstGeom prst="rect">
            <a:avLst/>
          </a:prstGeom>
          <a:solidFill>
            <a:srgbClr val="7030A0"/>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122" name="Shape 122"/>
          <p:cNvSpPr/>
          <p:nvPr/>
        </p:nvSpPr>
        <p:spPr>
          <a:xfrm>
            <a:off x="1953174" y="527106"/>
            <a:ext cx="2743199" cy="137410"/>
          </a:xfrm>
          <a:prstGeom prst="rect">
            <a:avLst/>
          </a:prstGeom>
          <a:solidFill>
            <a:srgbClr val="00B050"/>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123" name="Shape 123"/>
          <p:cNvSpPr/>
          <p:nvPr/>
        </p:nvSpPr>
        <p:spPr>
          <a:xfrm>
            <a:off x="4694864" y="527106"/>
            <a:ext cx="4233672" cy="137410"/>
          </a:xfrm>
          <a:prstGeom prst="rect">
            <a:avLst/>
          </a:prstGeom>
          <a:solidFill>
            <a:srgbClr val="0070C0"/>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124" name="Shape 124"/>
        <p:cNvGrpSpPr/>
        <p:nvPr/>
      </p:nvGrpSpPr>
      <p:grpSpPr>
        <a:xfrm>
          <a:off x="0" y="0"/>
          <a:ext cx="0" cy="0"/>
          <a:chOff x="0" y="0"/>
          <a:chExt cx="0" cy="0"/>
        </a:xfrm>
      </p:grpSpPr>
      <p:sp>
        <p:nvSpPr>
          <p:cNvPr id="125" name="Shape 125"/>
          <p:cNvSpPr/>
          <p:nvPr/>
        </p:nvSpPr>
        <p:spPr>
          <a:xfrm>
            <a:off x="284162" y="4801575"/>
            <a:ext cx="8574086" cy="1468437"/>
          </a:xfrm>
          <a:prstGeom prst="rect">
            <a:avLst/>
          </a:prstGeom>
          <a:solidFill>
            <a:srgbClr val="262626">
              <a:alpha val="84705"/>
            </a:srgbClr>
          </a:solidFill>
          <a:ln>
            <a:noFill/>
          </a:ln>
        </p:spPr>
        <p:txBody>
          <a:bodyPr anchorCtr="0" anchor="b" bIns="365750" lIns="91425" rIns="182875" tIns="45700">
            <a:noAutofit/>
          </a:bodyPr>
          <a:lstStyle/>
          <a:p>
            <a:pPr indent="0" lvl="0" marL="0" marR="0" rtl="0" algn="l">
              <a:spcBef>
                <a:spcPts val="0"/>
              </a:spcBef>
              <a:buClr>
                <a:schemeClr val="dk1"/>
              </a:buClr>
              <a:buFont typeface="Calibri"/>
              <a:buNone/>
            </a:pPr>
            <a:r>
              <a:t/>
            </a:r>
            <a:endParaRPr b="0" baseline="0" i="0" sz="4200" u="none" cap="none" strike="noStrike">
              <a:solidFill>
                <a:schemeClr val="lt1"/>
              </a:solidFill>
              <a:latin typeface="Cantarell"/>
              <a:ea typeface="Cantarell"/>
              <a:cs typeface="Cantarell"/>
              <a:sym typeface="Cantarell"/>
            </a:endParaRPr>
          </a:p>
        </p:txBody>
      </p:sp>
      <p:grpSp>
        <p:nvGrpSpPr>
          <p:cNvPr id="126" name="Shape 126"/>
          <p:cNvGrpSpPr/>
          <p:nvPr/>
        </p:nvGrpSpPr>
        <p:grpSpPr>
          <a:xfrm>
            <a:off x="284162" y="6263388"/>
            <a:ext cx="8576373" cy="137410"/>
            <a:chOff x="284162" y="1759424"/>
            <a:chExt cx="8576373" cy="137410"/>
          </a:xfrm>
        </p:grpSpPr>
        <p:sp>
          <p:nvSpPr>
            <p:cNvPr id="127" name="Shape 127"/>
            <p:cNvSpPr/>
            <p:nvPr/>
          </p:nvSpPr>
          <p:spPr>
            <a:xfrm>
              <a:off x="284162" y="1759424"/>
              <a:ext cx="2743199" cy="137410"/>
            </a:xfrm>
            <a:prstGeom prst="rect">
              <a:avLst/>
            </a:prstGeom>
            <a:solidFill>
              <a:schemeClr val="accen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128" name="Shape 128"/>
            <p:cNvSpPr/>
            <p:nvPr/>
          </p:nvSpPr>
          <p:spPr>
            <a:xfrm>
              <a:off x="3026391" y="1759424"/>
              <a:ext cx="1600199" cy="137410"/>
            </a:xfrm>
            <a:prstGeom prst="rect">
              <a:avLst/>
            </a:prstGeom>
            <a:solidFill>
              <a:schemeClr val="accent2"/>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129" name="Shape 129"/>
            <p:cNvSpPr/>
            <p:nvPr/>
          </p:nvSpPr>
          <p:spPr>
            <a:xfrm>
              <a:off x="4626864" y="1759424"/>
              <a:ext cx="4233672" cy="137410"/>
            </a:xfrm>
            <a:prstGeom prst="rect">
              <a:avLst/>
            </a:prstGeom>
            <a:solidFill>
              <a:schemeClr val="accent4"/>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grpSp>
      <p:sp>
        <p:nvSpPr>
          <p:cNvPr id="130" name="Shape 130"/>
          <p:cNvSpPr txBox="1"/>
          <p:nvPr>
            <p:ph type="title"/>
          </p:nvPr>
        </p:nvSpPr>
        <p:spPr>
          <a:xfrm>
            <a:off x="363070" y="4800600"/>
            <a:ext cx="8360241" cy="566737"/>
          </a:xfrm>
          <a:prstGeom prst="rect">
            <a:avLst/>
          </a:prstGeom>
          <a:noFill/>
          <a:ln>
            <a:noFill/>
          </a:ln>
        </p:spPr>
        <p:txBody>
          <a:bodyPr anchorCtr="0" anchor="b" bIns="91425" lIns="91425" rIns="91425" tIns="91425"/>
          <a:lstStyle>
            <a:lvl1pPr rtl="0" algn="l">
              <a:spcBef>
                <a:spcPts val="0"/>
              </a:spcBef>
              <a:buClr>
                <a:schemeClr val="lt1"/>
              </a:buClr>
              <a:buFont typeface="Cantarel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31" name="Shape 131"/>
          <p:cNvSpPr/>
          <p:nvPr>
            <p:ph idx="2" type="pic"/>
          </p:nvPr>
        </p:nvSpPr>
        <p:spPr>
          <a:xfrm>
            <a:off x="284162" y="457199"/>
            <a:ext cx="8577072" cy="4352543"/>
          </a:xfrm>
          <a:prstGeom prst="rect">
            <a:avLst/>
          </a:prstGeom>
          <a:noFill/>
          <a:ln>
            <a:noFill/>
          </a:ln>
        </p:spPr>
      </p:sp>
      <p:sp>
        <p:nvSpPr>
          <p:cNvPr id="132" name="Shape 132"/>
          <p:cNvSpPr txBox="1"/>
          <p:nvPr>
            <p:ph idx="1" type="body"/>
          </p:nvPr>
        </p:nvSpPr>
        <p:spPr>
          <a:xfrm>
            <a:off x="419099" y="5367337"/>
            <a:ext cx="8304212" cy="804861"/>
          </a:xfrm>
          <a:prstGeom prst="rect">
            <a:avLst/>
          </a:prstGeom>
          <a:noFill/>
          <a:ln>
            <a:noFill/>
          </a:ln>
        </p:spPr>
        <p:txBody>
          <a:bodyPr anchorCtr="0" anchor="t" bIns="91425" lIns="91425" rIns="91425" tIns="91425"/>
          <a:lstStyle>
            <a:lvl1pPr indent="0" marL="0" rtl="0">
              <a:spcBef>
                <a:spcPts val="0"/>
              </a:spcBef>
              <a:buClr>
                <a:schemeClr val="lt1"/>
              </a:buClr>
              <a:buFont typeface="Calibri"/>
              <a:buNone/>
              <a:defRPr/>
            </a:lvl1pPr>
            <a:lvl2pPr indent="0" marL="457200" rtl="0">
              <a:spcBef>
                <a:spcPts val="0"/>
              </a:spcBef>
              <a:buFont typeface="Calibri"/>
              <a:buNone/>
              <a:defRPr/>
            </a:lvl2pPr>
            <a:lvl3pPr indent="0" marL="914400" rtl="0">
              <a:spcBef>
                <a:spcPts val="0"/>
              </a:spcBef>
              <a:buFont typeface="Calibri"/>
              <a:buNone/>
              <a:defRPr/>
            </a:lvl3pPr>
            <a:lvl4pPr indent="0" marL="1371600" rtl="0">
              <a:spcBef>
                <a:spcPts val="0"/>
              </a:spcBef>
              <a:buFont typeface="Calibri"/>
              <a:buNone/>
              <a:defRPr/>
            </a:lvl4pPr>
            <a:lvl5pPr indent="0" marL="1828800" rtl="0">
              <a:spcBef>
                <a:spcPts val="0"/>
              </a:spcBef>
              <a:buFont typeface="Calibri"/>
              <a:buNone/>
              <a:defRPr/>
            </a:lvl5pPr>
            <a:lvl6pPr indent="0" marL="2286000" rtl="0">
              <a:spcBef>
                <a:spcPts val="0"/>
              </a:spcBef>
              <a:buFont typeface="Calibri"/>
              <a:buNone/>
              <a:defRPr/>
            </a:lvl6pPr>
            <a:lvl7pPr indent="0" marL="2743200" rtl="0">
              <a:spcBef>
                <a:spcPts val="0"/>
              </a:spcBef>
              <a:buFont typeface="Calibri"/>
              <a:buNone/>
              <a:defRPr/>
            </a:lvl7pPr>
            <a:lvl8pPr indent="0" marL="3200400" rtl="0">
              <a:spcBef>
                <a:spcPts val="0"/>
              </a:spcBef>
              <a:buFont typeface="Calibri"/>
              <a:buNone/>
              <a:defRPr/>
            </a:lvl8pPr>
            <a:lvl9pPr indent="0" marL="3657600" rtl="0">
              <a:spcBef>
                <a:spcPts val="0"/>
              </a:spcBef>
              <a:buFont typeface="Calibri"/>
              <a:buNone/>
              <a:defRPr/>
            </a:lvl9pPr>
          </a:lstStyle>
          <a:p/>
        </p:txBody>
      </p:sp>
      <p:sp>
        <p:nvSpPr>
          <p:cNvPr id="133" name="Shape 133"/>
          <p:cNvSpPr txBox="1"/>
          <p:nvPr>
            <p:ph idx="10" type="dt"/>
          </p:nvPr>
        </p:nvSpPr>
        <p:spPr>
          <a:xfrm>
            <a:off x="6794935" y="6437032"/>
            <a:ext cx="2133599" cy="365125"/>
          </a:xfrm>
          <a:prstGeom prst="rect">
            <a:avLst/>
          </a:prstGeom>
          <a:noFill/>
          <a:ln>
            <a:noFill/>
          </a:ln>
        </p:spPr>
        <p:txBody>
          <a:bodyPr anchorCtr="0" anchor="ctr"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34" name="Shape 134"/>
          <p:cNvSpPr txBox="1"/>
          <p:nvPr>
            <p:ph idx="11" type="ftr"/>
          </p:nvPr>
        </p:nvSpPr>
        <p:spPr>
          <a:xfrm>
            <a:off x="199697" y="6437032"/>
            <a:ext cx="6124902" cy="365125"/>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35" name="Shape 135"/>
          <p:cNvSpPr txBox="1"/>
          <p:nvPr>
            <p:ph idx="12" type="sldNum"/>
          </p:nvPr>
        </p:nvSpPr>
        <p:spPr>
          <a:xfrm>
            <a:off x="8306459" y="167346"/>
            <a:ext cx="630621" cy="35976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baseline="0" i="0" lang="en-US" sz="1400" u="none" cap="none" strike="noStrike">
                <a:solidFill>
                  <a:srgbClr val="262626"/>
                </a:solidFill>
                <a:latin typeface="Calibri"/>
                <a:ea typeface="Calibri"/>
                <a:cs typeface="Calibri"/>
                <a:sym typeface="Calibri"/>
              </a:rPr>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Picture with Caption, Alt.">
    <p:spTree>
      <p:nvGrpSpPr>
        <p:cNvPr id="136" name="Shape 136"/>
        <p:cNvGrpSpPr/>
        <p:nvPr/>
      </p:nvGrpSpPr>
      <p:grpSpPr>
        <a:xfrm>
          <a:off x="0" y="0"/>
          <a:ext cx="0" cy="0"/>
          <a:chOff x="0" y="0"/>
          <a:chExt cx="0" cy="0"/>
        </a:xfrm>
      </p:grpSpPr>
      <p:grpSp>
        <p:nvGrpSpPr>
          <p:cNvPr id="137" name="Shape 137"/>
          <p:cNvGrpSpPr/>
          <p:nvPr/>
        </p:nvGrpSpPr>
        <p:grpSpPr>
          <a:xfrm>
            <a:off x="284162" y="4280647"/>
            <a:ext cx="8576373" cy="137410"/>
            <a:chOff x="284162" y="1759424"/>
            <a:chExt cx="8576373" cy="137410"/>
          </a:xfrm>
        </p:grpSpPr>
        <p:sp>
          <p:nvSpPr>
            <p:cNvPr id="138" name="Shape 138"/>
            <p:cNvSpPr/>
            <p:nvPr/>
          </p:nvSpPr>
          <p:spPr>
            <a:xfrm>
              <a:off x="284162" y="1759424"/>
              <a:ext cx="2743199" cy="137410"/>
            </a:xfrm>
            <a:prstGeom prst="rect">
              <a:avLst/>
            </a:prstGeom>
            <a:solidFill>
              <a:schemeClr val="accen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139" name="Shape 139"/>
            <p:cNvSpPr/>
            <p:nvPr/>
          </p:nvSpPr>
          <p:spPr>
            <a:xfrm>
              <a:off x="3026391" y="1759424"/>
              <a:ext cx="1600199" cy="137410"/>
            </a:xfrm>
            <a:prstGeom prst="rect">
              <a:avLst/>
            </a:prstGeom>
            <a:solidFill>
              <a:schemeClr val="accent2"/>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140" name="Shape 140"/>
            <p:cNvSpPr/>
            <p:nvPr/>
          </p:nvSpPr>
          <p:spPr>
            <a:xfrm>
              <a:off x="4626864" y="1759424"/>
              <a:ext cx="4233672" cy="137410"/>
            </a:xfrm>
            <a:prstGeom prst="rect">
              <a:avLst/>
            </a:prstGeom>
            <a:solidFill>
              <a:schemeClr val="accent4"/>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grpSp>
      <p:sp>
        <p:nvSpPr>
          <p:cNvPr id="141" name="Shape 141"/>
          <p:cNvSpPr txBox="1"/>
          <p:nvPr>
            <p:ph type="title"/>
          </p:nvPr>
        </p:nvSpPr>
        <p:spPr>
          <a:xfrm>
            <a:off x="363070" y="4778189"/>
            <a:ext cx="8360241" cy="566737"/>
          </a:xfrm>
          <a:prstGeom prst="rect">
            <a:avLst/>
          </a:prstGeom>
          <a:noFill/>
          <a:ln>
            <a:noFill/>
          </a:ln>
        </p:spPr>
        <p:txBody>
          <a:bodyPr anchorCtr="0" anchor="b" bIns="91425" lIns="91425" rIns="91425" tIns="91425"/>
          <a:lstStyle>
            <a:lvl1pPr rtl="0" algn="l">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42" name="Shape 142"/>
          <p:cNvSpPr/>
          <p:nvPr>
            <p:ph idx="2" type="pic"/>
          </p:nvPr>
        </p:nvSpPr>
        <p:spPr>
          <a:xfrm>
            <a:off x="284162" y="457200"/>
            <a:ext cx="8577072" cy="3822191"/>
          </a:xfrm>
          <a:prstGeom prst="rect">
            <a:avLst/>
          </a:prstGeom>
          <a:noFill/>
          <a:ln>
            <a:noFill/>
          </a:ln>
        </p:spPr>
      </p:sp>
      <p:sp>
        <p:nvSpPr>
          <p:cNvPr id="143" name="Shape 143"/>
          <p:cNvSpPr txBox="1"/>
          <p:nvPr>
            <p:ph idx="1" type="body"/>
          </p:nvPr>
        </p:nvSpPr>
        <p:spPr>
          <a:xfrm>
            <a:off x="419099" y="5344926"/>
            <a:ext cx="8304212" cy="804861"/>
          </a:xfrm>
          <a:prstGeom prst="rect">
            <a:avLst/>
          </a:prstGeom>
          <a:noFill/>
          <a:ln>
            <a:noFill/>
          </a:ln>
        </p:spPr>
        <p:txBody>
          <a:bodyPr anchorCtr="0" anchor="t" bIns="91425" lIns="91425" rIns="91425" tIns="91425"/>
          <a:lstStyle>
            <a:lvl1pPr indent="0" marL="0" rtl="0">
              <a:spcBef>
                <a:spcPts val="0"/>
              </a:spcBef>
              <a:buClr>
                <a:srgbClr val="262626"/>
              </a:buClr>
              <a:buFont typeface="Calibri"/>
              <a:buNone/>
              <a:defRPr/>
            </a:lvl1pPr>
            <a:lvl2pPr indent="0" marL="457200" rtl="0">
              <a:spcBef>
                <a:spcPts val="0"/>
              </a:spcBef>
              <a:buFont typeface="Calibri"/>
              <a:buNone/>
              <a:defRPr/>
            </a:lvl2pPr>
            <a:lvl3pPr indent="0" marL="914400" rtl="0">
              <a:spcBef>
                <a:spcPts val="0"/>
              </a:spcBef>
              <a:buFont typeface="Calibri"/>
              <a:buNone/>
              <a:defRPr/>
            </a:lvl3pPr>
            <a:lvl4pPr indent="0" marL="1371600" rtl="0">
              <a:spcBef>
                <a:spcPts val="0"/>
              </a:spcBef>
              <a:buFont typeface="Calibri"/>
              <a:buNone/>
              <a:defRPr/>
            </a:lvl4pPr>
            <a:lvl5pPr indent="0" marL="1828800" rtl="0">
              <a:spcBef>
                <a:spcPts val="0"/>
              </a:spcBef>
              <a:buFont typeface="Calibri"/>
              <a:buNone/>
              <a:defRPr/>
            </a:lvl5pPr>
            <a:lvl6pPr indent="0" marL="2286000" rtl="0">
              <a:spcBef>
                <a:spcPts val="0"/>
              </a:spcBef>
              <a:buFont typeface="Calibri"/>
              <a:buNone/>
              <a:defRPr/>
            </a:lvl6pPr>
            <a:lvl7pPr indent="0" marL="2743200" rtl="0">
              <a:spcBef>
                <a:spcPts val="0"/>
              </a:spcBef>
              <a:buFont typeface="Calibri"/>
              <a:buNone/>
              <a:defRPr/>
            </a:lvl7pPr>
            <a:lvl8pPr indent="0" marL="3200400" rtl="0">
              <a:spcBef>
                <a:spcPts val="0"/>
              </a:spcBef>
              <a:buFont typeface="Calibri"/>
              <a:buNone/>
              <a:defRPr/>
            </a:lvl8pPr>
            <a:lvl9pPr indent="0" marL="3657600" rtl="0">
              <a:spcBef>
                <a:spcPts val="0"/>
              </a:spcBef>
              <a:buFont typeface="Calibri"/>
              <a:buNone/>
              <a:defRPr/>
            </a:lvl9pPr>
          </a:lstStyle>
          <a:p/>
        </p:txBody>
      </p:sp>
      <p:sp>
        <p:nvSpPr>
          <p:cNvPr id="144" name="Shape 144"/>
          <p:cNvSpPr txBox="1"/>
          <p:nvPr>
            <p:ph idx="10" type="dt"/>
          </p:nvPr>
        </p:nvSpPr>
        <p:spPr>
          <a:xfrm>
            <a:off x="6794935" y="6437032"/>
            <a:ext cx="2133599" cy="365125"/>
          </a:xfrm>
          <a:prstGeom prst="rect">
            <a:avLst/>
          </a:prstGeom>
          <a:noFill/>
          <a:ln>
            <a:noFill/>
          </a:ln>
        </p:spPr>
        <p:txBody>
          <a:bodyPr anchorCtr="0" anchor="ctr"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45" name="Shape 145"/>
          <p:cNvSpPr txBox="1"/>
          <p:nvPr>
            <p:ph idx="11" type="ftr"/>
          </p:nvPr>
        </p:nvSpPr>
        <p:spPr>
          <a:xfrm>
            <a:off x="199697" y="6437032"/>
            <a:ext cx="6124902" cy="365125"/>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46" name="Shape 146"/>
          <p:cNvSpPr txBox="1"/>
          <p:nvPr>
            <p:ph idx="12" type="sldNum"/>
          </p:nvPr>
        </p:nvSpPr>
        <p:spPr>
          <a:xfrm>
            <a:off x="8306459" y="167346"/>
            <a:ext cx="630621" cy="35976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baseline="0" i="0" lang="en-US" sz="1400" u="none" cap="none" strike="noStrike">
                <a:solidFill>
                  <a:srgbClr val="262626"/>
                </a:solidFill>
                <a:latin typeface="Calibri"/>
                <a:ea typeface="Calibri"/>
                <a:cs typeface="Calibri"/>
                <a:sym typeface="Calibri"/>
              </a:rPr>
              <a:t>‹#›</a:t>
            </a:fl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ontent, Picture, and Caption">
    <p:spTree>
      <p:nvGrpSpPr>
        <p:cNvPr id="147" name="Shape 147"/>
        <p:cNvGrpSpPr/>
        <p:nvPr/>
      </p:nvGrpSpPr>
      <p:grpSpPr>
        <a:xfrm>
          <a:off x="0" y="0"/>
          <a:ext cx="0" cy="0"/>
          <a:chOff x="0" y="0"/>
          <a:chExt cx="0" cy="0"/>
        </a:xfrm>
      </p:grpSpPr>
      <p:sp>
        <p:nvSpPr>
          <p:cNvPr id="148" name="Shape 148"/>
          <p:cNvSpPr txBox="1"/>
          <p:nvPr>
            <p:ph idx="1" type="body"/>
          </p:nvPr>
        </p:nvSpPr>
        <p:spPr>
          <a:xfrm>
            <a:off x="3657600" y="914400"/>
            <a:ext cx="5195046" cy="5211763"/>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49" name="Shape 149"/>
          <p:cNvSpPr txBox="1"/>
          <p:nvPr>
            <p:ph idx="10" type="dt"/>
          </p:nvPr>
        </p:nvSpPr>
        <p:spPr>
          <a:xfrm>
            <a:off x="6794935" y="6437032"/>
            <a:ext cx="2133599" cy="365125"/>
          </a:xfrm>
          <a:prstGeom prst="rect">
            <a:avLst/>
          </a:prstGeom>
          <a:noFill/>
          <a:ln>
            <a:noFill/>
          </a:ln>
        </p:spPr>
        <p:txBody>
          <a:bodyPr anchorCtr="0" anchor="ctr"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50" name="Shape 150"/>
          <p:cNvSpPr txBox="1"/>
          <p:nvPr>
            <p:ph idx="11" type="ftr"/>
          </p:nvPr>
        </p:nvSpPr>
        <p:spPr>
          <a:xfrm>
            <a:off x="199697" y="6437032"/>
            <a:ext cx="6124902" cy="365125"/>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51" name="Shape 151"/>
          <p:cNvSpPr txBox="1"/>
          <p:nvPr>
            <p:ph idx="12" type="sldNum"/>
          </p:nvPr>
        </p:nvSpPr>
        <p:spPr>
          <a:xfrm>
            <a:off x="8306459" y="167346"/>
            <a:ext cx="630621" cy="35976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baseline="0" i="0" lang="en-US" sz="1400" u="none" cap="none" strike="noStrike">
                <a:solidFill>
                  <a:srgbClr val="262626"/>
                </a:solidFill>
                <a:latin typeface="Calibri"/>
                <a:ea typeface="Calibri"/>
                <a:cs typeface="Calibri"/>
                <a:sym typeface="Calibri"/>
              </a:rPr>
              <a:t>‹#›</a:t>
            </a:fld>
          </a:p>
        </p:txBody>
      </p:sp>
      <p:sp>
        <p:nvSpPr>
          <p:cNvPr id="152" name="Shape 152"/>
          <p:cNvSpPr/>
          <p:nvPr/>
        </p:nvSpPr>
        <p:spPr>
          <a:xfrm>
            <a:off x="284162" y="4267200"/>
            <a:ext cx="2743199" cy="2120153"/>
          </a:xfrm>
          <a:prstGeom prst="rect">
            <a:avLst/>
          </a:prstGeom>
          <a:solidFill>
            <a:srgbClr val="262626">
              <a:alpha val="84705"/>
            </a:srgbClr>
          </a:solidFill>
          <a:ln>
            <a:noFill/>
          </a:ln>
        </p:spPr>
        <p:txBody>
          <a:bodyPr anchorCtr="0" anchor="b" bIns="365750" lIns="91425" rIns="182875" tIns="45700">
            <a:noAutofit/>
          </a:bodyPr>
          <a:lstStyle/>
          <a:p>
            <a:pPr indent="0" lvl="0" marL="0" marR="0" rtl="0" algn="l">
              <a:spcBef>
                <a:spcPts val="0"/>
              </a:spcBef>
              <a:buClr>
                <a:schemeClr val="dk1"/>
              </a:buClr>
              <a:buFont typeface="Calibri"/>
              <a:buNone/>
            </a:pPr>
            <a:r>
              <a:t/>
            </a:r>
            <a:endParaRPr b="0" baseline="0" i="0" sz="4200" u="none" cap="none" strike="noStrike">
              <a:solidFill>
                <a:schemeClr val="lt1"/>
              </a:solidFill>
              <a:latin typeface="Cantarell"/>
              <a:ea typeface="Cantarell"/>
              <a:cs typeface="Cantarell"/>
              <a:sym typeface="Cantarell"/>
            </a:endParaRPr>
          </a:p>
        </p:txBody>
      </p:sp>
      <p:sp>
        <p:nvSpPr>
          <p:cNvPr id="153" name="Shape 153"/>
          <p:cNvSpPr txBox="1"/>
          <p:nvPr>
            <p:ph idx="2" type="body"/>
          </p:nvPr>
        </p:nvSpPr>
        <p:spPr>
          <a:xfrm>
            <a:off x="419100" y="4953001"/>
            <a:ext cx="2472016" cy="1246093"/>
          </a:xfrm>
          <a:prstGeom prst="rect">
            <a:avLst/>
          </a:prstGeom>
          <a:noFill/>
          <a:ln>
            <a:noFill/>
          </a:ln>
        </p:spPr>
        <p:txBody>
          <a:bodyPr anchorCtr="0" anchor="t" bIns="91425" lIns="91425" rIns="91425" tIns="91425"/>
          <a:lstStyle>
            <a:lvl1pPr indent="0" marL="0" rtl="0" algn="l">
              <a:spcBef>
                <a:spcPts val="0"/>
              </a:spcBef>
              <a:buClr>
                <a:schemeClr val="lt1"/>
              </a:buClr>
              <a:buFont typeface="Calibri"/>
              <a:buNone/>
              <a:defRPr/>
            </a:lvl1pPr>
            <a:lvl2pPr indent="0" marL="457200" rtl="0">
              <a:spcBef>
                <a:spcPts val="0"/>
              </a:spcBef>
              <a:buFont typeface="Calibri"/>
              <a:buNone/>
              <a:defRPr/>
            </a:lvl2pPr>
            <a:lvl3pPr indent="0" marL="914400" rtl="0">
              <a:spcBef>
                <a:spcPts val="0"/>
              </a:spcBef>
              <a:buFont typeface="Calibri"/>
              <a:buNone/>
              <a:defRPr/>
            </a:lvl3pPr>
            <a:lvl4pPr indent="0" marL="1371600" rtl="0">
              <a:spcBef>
                <a:spcPts val="0"/>
              </a:spcBef>
              <a:buFont typeface="Calibri"/>
              <a:buNone/>
              <a:defRPr/>
            </a:lvl4pPr>
            <a:lvl5pPr indent="0" marL="1828800" rtl="0">
              <a:spcBef>
                <a:spcPts val="0"/>
              </a:spcBef>
              <a:buFont typeface="Calibri"/>
              <a:buNone/>
              <a:defRPr/>
            </a:lvl5pPr>
            <a:lvl6pPr indent="0" marL="2286000" rtl="0">
              <a:spcBef>
                <a:spcPts val="0"/>
              </a:spcBef>
              <a:buFont typeface="Calibri"/>
              <a:buNone/>
              <a:defRPr/>
            </a:lvl6pPr>
            <a:lvl7pPr indent="0" marL="2743200" rtl="0">
              <a:spcBef>
                <a:spcPts val="0"/>
              </a:spcBef>
              <a:buFont typeface="Calibri"/>
              <a:buNone/>
              <a:defRPr/>
            </a:lvl7pPr>
            <a:lvl8pPr indent="0" marL="3200400" rtl="0">
              <a:spcBef>
                <a:spcPts val="0"/>
              </a:spcBef>
              <a:buFont typeface="Calibri"/>
              <a:buNone/>
              <a:defRPr/>
            </a:lvl8pPr>
            <a:lvl9pPr indent="0" marL="3657600" rtl="0">
              <a:spcBef>
                <a:spcPts val="0"/>
              </a:spcBef>
              <a:buFont typeface="Calibri"/>
              <a:buNone/>
              <a:defRPr/>
            </a:lvl9pPr>
          </a:lstStyle>
          <a:p/>
        </p:txBody>
      </p:sp>
      <p:sp>
        <p:nvSpPr>
          <p:cNvPr id="154" name="Shape 154"/>
          <p:cNvSpPr txBox="1"/>
          <p:nvPr>
            <p:ph type="title"/>
          </p:nvPr>
        </p:nvSpPr>
        <p:spPr>
          <a:xfrm>
            <a:off x="410764" y="4419600"/>
            <a:ext cx="2475394" cy="510987"/>
          </a:xfrm>
          <a:prstGeom prst="rect">
            <a:avLst/>
          </a:prstGeom>
          <a:noFill/>
          <a:ln>
            <a:noFill/>
          </a:ln>
        </p:spPr>
        <p:txBody>
          <a:bodyPr anchorCtr="0" anchor="b" bIns="91425" lIns="91425" rIns="91425" tIns="91425"/>
          <a:lstStyle>
            <a:lvl1pPr rtl="0" algn="l">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55" name="Shape 155"/>
          <p:cNvSpPr/>
          <p:nvPr>
            <p:ph idx="3" type="pic"/>
          </p:nvPr>
        </p:nvSpPr>
        <p:spPr>
          <a:xfrm>
            <a:off x="284163" y="594360"/>
            <a:ext cx="2743199" cy="3675888"/>
          </a:xfrm>
          <a:prstGeom prst="rect">
            <a:avLst/>
          </a:prstGeom>
          <a:noFill/>
          <a:ln>
            <a:noFill/>
          </a:ln>
        </p:spPr>
      </p:sp>
      <p:grpSp>
        <p:nvGrpSpPr>
          <p:cNvPr id="156" name="Shape 156"/>
          <p:cNvGrpSpPr/>
          <p:nvPr/>
        </p:nvGrpSpPr>
        <p:grpSpPr>
          <a:xfrm>
            <a:off x="284162" y="461682"/>
            <a:ext cx="8576373" cy="137410"/>
            <a:chOff x="284162" y="1759424"/>
            <a:chExt cx="8576373" cy="137410"/>
          </a:xfrm>
        </p:grpSpPr>
        <p:sp>
          <p:nvSpPr>
            <p:cNvPr id="157" name="Shape 157"/>
            <p:cNvSpPr/>
            <p:nvPr/>
          </p:nvSpPr>
          <p:spPr>
            <a:xfrm>
              <a:off x="284162" y="1759424"/>
              <a:ext cx="2743199" cy="137410"/>
            </a:xfrm>
            <a:prstGeom prst="rect">
              <a:avLst/>
            </a:prstGeom>
            <a:solidFill>
              <a:schemeClr val="accen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158" name="Shape 158"/>
            <p:cNvSpPr/>
            <p:nvPr/>
          </p:nvSpPr>
          <p:spPr>
            <a:xfrm>
              <a:off x="3026391" y="1759424"/>
              <a:ext cx="1600199" cy="137410"/>
            </a:xfrm>
            <a:prstGeom prst="rect">
              <a:avLst/>
            </a:prstGeom>
            <a:solidFill>
              <a:schemeClr val="accent2"/>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159" name="Shape 159"/>
            <p:cNvSpPr/>
            <p:nvPr/>
          </p:nvSpPr>
          <p:spPr>
            <a:xfrm>
              <a:off x="4626864" y="1759424"/>
              <a:ext cx="4233672" cy="137410"/>
            </a:xfrm>
            <a:prstGeom prst="rect">
              <a:avLst/>
            </a:prstGeom>
            <a:solidFill>
              <a:schemeClr val="accent4"/>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3 Pictures with Caption">
    <p:spTree>
      <p:nvGrpSpPr>
        <p:cNvPr id="160" name="Shape 160"/>
        <p:cNvGrpSpPr/>
        <p:nvPr/>
      </p:nvGrpSpPr>
      <p:grpSpPr>
        <a:xfrm>
          <a:off x="0" y="0"/>
          <a:ext cx="0" cy="0"/>
          <a:chOff x="0" y="0"/>
          <a:chExt cx="0" cy="0"/>
        </a:xfrm>
      </p:grpSpPr>
      <p:sp>
        <p:nvSpPr>
          <p:cNvPr id="161" name="Shape 161"/>
          <p:cNvSpPr/>
          <p:nvPr/>
        </p:nvSpPr>
        <p:spPr>
          <a:xfrm>
            <a:off x="3021013" y="4801575"/>
            <a:ext cx="5837237" cy="1468437"/>
          </a:xfrm>
          <a:prstGeom prst="rect">
            <a:avLst/>
          </a:prstGeom>
          <a:solidFill>
            <a:srgbClr val="262626">
              <a:alpha val="84705"/>
            </a:srgbClr>
          </a:solidFill>
          <a:ln>
            <a:noFill/>
          </a:ln>
        </p:spPr>
        <p:txBody>
          <a:bodyPr anchorCtr="0" anchor="b" bIns="365750" lIns="91425" rIns="182875" tIns="45700">
            <a:noAutofit/>
          </a:bodyPr>
          <a:lstStyle/>
          <a:p>
            <a:pPr indent="0" lvl="0" marL="0" marR="0" rtl="0" algn="l">
              <a:spcBef>
                <a:spcPts val="0"/>
              </a:spcBef>
              <a:buClr>
                <a:schemeClr val="dk1"/>
              </a:buClr>
              <a:buFont typeface="Calibri"/>
              <a:buNone/>
            </a:pPr>
            <a:r>
              <a:t/>
            </a:r>
            <a:endParaRPr b="0" baseline="0" i="0" sz="4200" u="none" cap="none" strike="noStrike">
              <a:solidFill>
                <a:schemeClr val="lt1"/>
              </a:solidFill>
              <a:latin typeface="Cantarell"/>
              <a:ea typeface="Cantarell"/>
              <a:cs typeface="Cantarell"/>
              <a:sym typeface="Cantarell"/>
            </a:endParaRPr>
          </a:p>
        </p:txBody>
      </p:sp>
      <p:grpSp>
        <p:nvGrpSpPr>
          <p:cNvPr id="162" name="Shape 162"/>
          <p:cNvGrpSpPr/>
          <p:nvPr/>
        </p:nvGrpSpPr>
        <p:grpSpPr>
          <a:xfrm>
            <a:off x="284162" y="6263388"/>
            <a:ext cx="8576373" cy="137410"/>
            <a:chOff x="284162" y="1759424"/>
            <a:chExt cx="8576373" cy="137410"/>
          </a:xfrm>
        </p:grpSpPr>
        <p:sp>
          <p:nvSpPr>
            <p:cNvPr id="163" name="Shape 163"/>
            <p:cNvSpPr/>
            <p:nvPr/>
          </p:nvSpPr>
          <p:spPr>
            <a:xfrm>
              <a:off x="284162" y="1759424"/>
              <a:ext cx="2743199" cy="137410"/>
            </a:xfrm>
            <a:prstGeom prst="rect">
              <a:avLst/>
            </a:prstGeom>
            <a:solidFill>
              <a:schemeClr val="accen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164" name="Shape 164"/>
            <p:cNvSpPr/>
            <p:nvPr/>
          </p:nvSpPr>
          <p:spPr>
            <a:xfrm>
              <a:off x="3026391" y="1759424"/>
              <a:ext cx="1600199" cy="137410"/>
            </a:xfrm>
            <a:prstGeom prst="rect">
              <a:avLst/>
            </a:prstGeom>
            <a:solidFill>
              <a:schemeClr val="accent2"/>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165" name="Shape 165"/>
            <p:cNvSpPr/>
            <p:nvPr/>
          </p:nvSpPr>
          <p:spPr>
            <a:xfrm>
              <a:off x="4626864" y="1759424"/>
              <a:ext cx="4233672" cy="137410"/>
            </a:xfrm>
            <a:prstGeom prst="rect">
              <a:avLst/>
            </a:prstGeom>
            <a:solidFill>
              <a:schemeClr val="accent4"/>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grpSp>
      <p:sp>
        <p:nvSpPr>
          <p:cNvPr id="166" name="Shape 166"/>
          <p:cNvSpPr txBox="1"/>
          <p:nvPr>
            <p:ph type="title"/>
          </p:nvPr>
        </p:nvSpPr>
        <p:spPr>
          <a:xfrm>
            <a:off x="3031660" y="4800600"/>
            <a:ext cx="5691651" cy="566737"/>
          </a:xfrm>
          <a:prstGeom prst="rect">
            <a:avLst/>
          </a:prstGeom>
          <a:noFill/>
          <a:ln>
            <a:noFill/>
          </a:ln>
        </p:spPr>
        <p:txBody>
          <a:bodyPr anchorCtr="0" anchor="b" bIns="91425" lIns="91425" rIns="91425" tIns="91425"/>
          <a:lstStyle>
            <a:lvl1pPr rtl="0" algn="l">
              <a:spcBef>
                <a:spcPts val="0"/>
              </a:spcBef>
              <a:buClr>
                <a:schemeClr val="lt1"/>
              </a:buClr>
              <a:buFont typeface="Cantarel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67" name="Shape 167"/>
          <p:cNvSpPr/>
          <p:nvPr>
            <p:ph idx="2" type="pic"/>
          </p:nvPr>
        </p:nvSpPr>
        <p:spPr>
          <a:xfrm>
            <a:off x="3021014" y="457199"/>
            <a:ext cx="5833871" cy="4352543"/>
          </a:xfrm>
          <a:prstGeom prst="rect">
            <a:avLst/>
          </a:prstGeom>
          <a:noFill/>
          <a:ln>
            <a:noFill/>
          </a:ln>
        </p:spPr>
      </p:sp>
      <p:sp>
        <p:nvSpPr>
          <p:cNvPr id="168" name="Shape 168"/>
          <p:cNvSpPr txBox="1"/>
          <p:nvPr>
            <p:ph idx="1" type="body"/>
          </p:nvPr>
        </p:nvSpPr>
        <p:spPr>
          <a:xfrm>
            <a:off x="3069805" y="5367337"/>
            <a:ext cx="5653506" cy="804861"/>
          </a:xfrm>
          <a:prstGeom prst="rect">
            <a:avLst/>
          </a:prstGeom>
          <a:noFill/>
          <a:ln>
            <a:noFill/>
          </a:ln>
        </p:spPr>
        <p:txBody>
          <a:bodyPr anchorCtr="0" anchor="t" bIns="91425" lIns="91425" rIns="91425" tIns="91425"/>
          <a:lstStyle>
            <a:lvl1pPr indent="0" marL="0" rtl="0">
              <a:spcBef>
                <a:spcPts val="0"/>
              </a:spcBef>
              <a:buClr>
                <a:schemeClr val="lt1"/>
              </a:buClr>
              <a:buFont typeface="Calibri"/>
              <a:buNone/>
              <a:defRPr/>
            </a:lvl1pPr>
            <a:lvl2pPr indent="0" marL="457200" rtl="0">
              <a:spcBef>
                <a:spcPts val="0"/>
              </a:spcBef>
              <a:buFont typeface="Calibri"/>
              <a:buNone/>
              <a:defRPr/>
            </a:lvl2pPr>
            <a:lvl3pPr indent="0" marL="914400" rtl="0">
              <a:spcBef>
                <a:spcPts val="0"/>
              </a:spcBef>
              <a:buFont typeface="Calibri"/>
              <a:buNone/>
              <a:defRPr/>
            </a:lvl3pPr>
            <a:lvl4pPr indent="0" marL="1371600" rtl="0">
              <a:spcBef>
                <a:spcPts val="0"/>
              </a:spcBef>
              <a:buFont typeface="Calibri"/>
              <a:buNone/>
              <a:defRPr/>
            </a:lvl4pPr>
            <a:lvl5pPr indent="0" marL="1828800" rtl="0">
              <a:spcBef>
                <a:spcPts val="0"/>
              </a:spcBef>
              <a:buFont typeface="Calibri"/>
              <a:buNone/>
              <a:defRPr/>
            </a:lvl5pPr>
            <a:lvl6pPr indent="0" marL="2286000" rtl="0">
              <a:spcBef>
                <a:spcPts val="0"/>
              </a:spcBef>
              <a:buFont typeface="Calibri"/>
              <a:buNone/>
              <a:defRPr/>
            </a:lvl6pPr>
            <a:lvl7pPr indent="0" marL="2743200" rtl="0">
              <a:spcBef>
                <a:spcPts val="0"/>
              </a:spcBef>
              <a:buFont typeface="Calibri"/>
              <a:buNone/>
              <a:defRPr/>
            </a:lvl7pPr>
            <a:lvl8pPr indent="0" marL="3200400" rtl="0">
              <a:spcBef>
                <a:spcPts val="0"/>
              </a:spcBef>
              <a:buFont typeface="Calibri"/>
              <a:buNone/>
              <a:defRPr/>
            </a:lvl8pPr>
            <a:lvl9pPr indent="0" marL="3657600" rtl="0">
              <a:spcBef>
                <a:spcPts val="0"/>
              </a:spcBef>
              <a:buFont typeface="Calibri"/>
              <a:buNone/>
              <a:defRPr/>
            </a:lvl9pPr>
          </a:lstStyle>
          <a:p/>
        </p:txBody>
      </p:sp>
      <p:sp>
        <p:nvSpPr>
          <p:cNvPr id="169" name="Shape 169"/>
          <p:cNvSpPr txBox="1"/>
          <p:nvPr>
            <p:ph idx="10" type="dt"/>
          </p:nvPr>
        </p:nvSpPr>
        <p:spPr>
          <a:xfrm>
            <a:off x="6794935" y="6437032"/>
            <a:ext cx="2133599" cy="365125"/>
          </a:xfrm>
          <a:prstGeom prst="rect">
            <a:avLst/>
          </a:prstGeom>
          <a:noFill/>
          <a:ln>
            <a:noFill/>
          </a:ln>
        </p:spPr>
        <p:txBody>
          <a:bodyPr anchorCtr="0" anchor="ctr"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70" name="Shape 170"/>
          <p:cNvSpPr txBox="1"/>
          <p:nvPr>
            <p:ph idx="11" type="ftr"/>
          </p:nvPr>
        </p:nvSpPr>
        <p:spPr>
          <a:xfrm>
            <a:off x="199697" y="6437032"/>
            <a:ext cx="6124902" cy="365125"/>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71" name="Shape 171"/>
          <p:cNvSpPr txBox="1"/>
          <p:nvPr>
            <p:ph idx="12" type="sldNum"/>
          </p:nvPr>
        </p:nvSpPr>
        <p:spPr>
          <a:xfrm>
            <a:off x="8306459" y="167346"/>
            <a:ext cx="630621" cy="35976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baseline="0" i="0" lang="en-US" sz="1400" u="none" cap="none" strike="noStrike">
                <a:solidFill>
                  <a:srgbClr val="262626"/>
                </a:solidFill>
                <a:latin typeface="Calibri"/>
                <a:ea typeface="Calibri"/>
                <a:cs typeface="Calibri"/>
                <a:sym typeface="Calibri"/>
              </a:rPr>
              <a:t>‹#›</a:t>
            </a:fld>
          </a:p>
        </p:txBody>
      </p:sp>
      <p:sp>
        <p:nvSpPr>
          <p:cNvPr id="172" name="Shape 172"/>
          <p:cNvSpPr/>
          <p:nvPr>
            <p:ph idx="3" type="pic"/>
          </p:nvPr>
        </p:nvSpPr>
        <p:spPr>
          <a:xfrm>
            <a:off x="284163" y="457200"/>
            <a:ext cx="2736850" cy="2907791"/>
          </a:xfrm>
          <a:prstGeom prst="rect">
            <a:avLst/>
          </a:prstGeom>
          <a:noFill/>
          <a:ln>
            <a:noFill/>
          </a:ln>
        </p:spPr>
      </p:sp>
      <p:sp>
        <p:nvSpPr>
          <p:cNvPr id="173" name="Shape 173"/>
          <p:cNvSpPr/>
          <p:nvPr>
            <p:ph idx="4" type="pic"/>
          </p:nvPr>
        </p:nvSpPr>
        <p:spPr>
          <a:xfrm>
            <a:off x="284163" y="3364992"/>
            <a:ext cx="2736850" cy="2898648"/>
          </a:xfrm>
          <a:prstGeom prst="rect">
            <a:avLst/>
          </a:prstGeom>
          <a:noFill/>
          <a:ln>
            <a:noFill/>
          </a:ln>
        </p:spPr>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174" name="Shape 174"/>
        <p:cNvGrpSpPr/>
        <p:nvPr/>
      </p:nvGrpSpPr>
      <p:grpSpPr>
        <a:xfrm>
          <a:off x="0" y="0"/>
          <a:ext cx="0" cy="0"/>
          <a:chOff x="0" y="0"/>
          <a:chExt cx="0" cy="0"/>
        </a:xfrm>
      </p:grpSpPr>
      <p:sp>
        <p:nvSpPr>
          <p:cNvPr id="175" name="Shape 175"/>
          <p:cNvSpPr/>
          <p:nvPr/>
        </p:nvSpPr>
        <p:spPr>
          <a:xfrm>
            <a:off x="284162" y="455772"/>
            <a:ext cx="8574086" cy="1133949"/>
          </a:xfrm>
          <a:prstGeom prst="rect">
            <a:avLst/>
          </a:prstGeom>
          <a:solidFill>
            <a:srgbClr val="262626">
              <a:alpha val="69803"/>
            </a:srgb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grpSp>
        <p:nvGrpSpPr>
          <p:cNvPr id="176" name="Shape 176"/>
          <p:cNvGrpSpPr/>
          <p:nvPr/>
        </p:nvGrpSpPr>
        <p:grpSpPr>
          <a:xfrm>
            <a:off x="284162" y="1577846"/>
            <a:ext cx="8576373" cy="137410"/>
            <a:chOff x="284162" y="1577846"/>
            <a:chExt cx="8576373" cy="137410"/>
          </a:xfrm>
        </p:grpSpPr>
        <p:sp>
          <p:nvSpPr>
            <p:cNvPr id="177" name="Shape 177"/>
            <p:cNvSpPr/>
            <p:nvPr/>
          </p:nvSpPr>
          <p:spPr>
            <a:xfrm>
              <a:off x="284162" y="1577846"/>
              <a:ext cx="1600199" cy="137410"/>
            </a:xfrm>
            <a:prstGeom prst="rect">
              <a:avLst/>
            </a:prstGeom>
            <a:solidFill>
              <a:schemeClr val="accen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178" name="Shape 178"/>
            <p:cNvSpPr/>
            <p:nvPr/>
          </p:nvSpPr>
          <p:spPr>
            <a:xfrm>
              <a:off x="1885174" y="1577846"/>
              <a:ext cx="2743199" cy="137410"/>
            </a:xfrm>
            <a:prstGeom prst="rect">
              <a:avLst/>
            </a:prstGeom>
            <a:solidFill>
              <a:schemeClr val="accent2"/>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179" name="Shape 179"/>
            <p:cNvSpPr/>
            <p:nvPr/>
          </p:nvSpPr>
          <p:spPr>
            <a:xfrm>
              <a:off x="4626864" y="1577846"/>
              <a:ext cx="4233672" cy="137410"/>
            </a:xfrm>
            <a:prstGeom prst="rect">
              <a:avLst/>
            </a:prstGeom>
            <a:solidFill>
              <a:schemeClr val="accent4"/>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grpSp>
      <p:sp>
        <p:nvSpPr>
          <p:cNvPr id="180" name="Shape 180"/>
          <p:cNvSpPr txBox="1"/>
          <p:nvPr>
            <p:ph type="title"/>
          </p:nvPr>
        </p:nvSpPr>
        <p:spPr>
          <a:xfrm>
            <a:off x="284162" y="630381"/>
            <a:ext cx="8574086" cy="967839"/>
          </a:xfrm>
          <a:prstGeom prst="rect">
            <a:avLst/>
          </a:prstGeom>
          <a:noFill/>
          <a:ln>
            <a:noFill/>
          </a:ln>
        </p:spPr>
        <p:txBody>
          <a:bodyPr anchorCtr="0" anchor="ctr" bIns="91425" lIns="91425" rIns="91425" tIns="91425"/>
          <a:lstStyle>
            <a:lvl1pPr rtl="0" algn="r">
              <a:spcBef>
                <a:spcPts val="0"/>
              </a:spcBef>
              <a:buClr>
                <a:schemeClr val="lt1"/>
              </a:buClr>
              <a:buFont typeface="Cantarel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81" name="Shape 181"/>
          <p:cNvSpPr txBox="1"/>
          <p:nvPr>
            <p:ph idx="1" type="body"/>
          </p:nvPr>
        </p:nvSpPr>
        <p:spPr>
          <a:xfrm rot="5400000">
            <a:off x="2564606" y="-146843"/>
            <a:ext cx="4013200" cy="8574086"/>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82" name="Shape 182"/>
          <p:cNvSpPr txBox="1"/>
          <p:nvPr>
            <p:ph idx="10" type="dt"/>
          </p:nvPr>
        </p:nvSpPr>
        <p:spPr>
          <a:xfrm>
            <a:off x="6794935" y="6437032"/>
            <a:ext cx="2133599" cy="365125"/>
          </a:xfrm>
          <a:prstGeom prst="rect">
            <a:avLst/>
          </a:prstGeom>
          <a:noFill/>
          <a:ln>
            <a:noFill/>
          </a:ln>
        </p:spPr>
        <p:txBody>
          <a:bodyPr anchorCtr="0" anchor="ctr"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83" name="Shape 183"/>
          <p:cNvSpPr txBox="1"/>
          <p:nvPr>
            <p:ph idx="11" type="ftr"/>
          </p:nvPr>
        </p:nvSpPr>
        <p:spPr>
          <a:xfrm>
            <a:off x="199697" y="6437032"/>
            <a:ext cx="6124902" cy="365125"/>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84" name="Shape 184"/>
          <p:cNvSpPr txBox="1"/>
          <p:nvPr>
            <p:ph idx="12" type="sldNum"/>
          </p:nvPr>
        </p:nvSpPr>
        <p:spPr>
          <a:xfrm>
            <a:off x="8306459" y="167346"/>
            <a:ext cx="630621" cy="35976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baseline="0" i="0" lang="en-US" sz="1400" u="none" cap="none" strike="noStrike">
                <a:solidFill>
                  <a:srgbClr val="262626"/>
                </a:solidFill>
                <a:latin typeface="Calibri"/>
                <a:ea typeface="Calibri"/>
                <a:cs typeface="Calibri"/>
                <a:sym typeface="Calibri"/>
              </a:rPr>
              <a:t>‹#›</a:t>
            </a:fl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185" name="Shape 185"/>
        <p:cNvGrpSpPr/>
        <p:nvPr/>
      </p:nvGrpSpPr>
      <p:grpSpPr>
        <a:xfrm>
          <a:off x="0" y="0"/>
          <a:ext cx="0" cy="0"/>
          <a:chOff x="0" y="0"/>
          <a:chExt cx="0" cy="0"/>
        </a:xfrm>
      </p:grpSpPr>
      <p:sp>
        <p:nvSpPr>
          <p:cNvPr id="186" name="Shape 186"/>
          <p:cNvSpPr/>
          <p:nvPr/>
        </p:nvSpPr>
        <p:spPr>
          <a:xfrm rot="5400000">
            <a:off x="5313882" y="2857534"/>
            <a:ext cx="5934614" cy="1133949"/>
          </a:xfrm>
          <a:prstGeom prst="rect">
            <a:avLst/>
          </a:prstGeom>
          <a:solidFill>
            <a:srgbClr val="262626">
              <a:alpha val="69803"/>
            </a:srgb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187" name="Shape 187"/>
          <p:cNvSpPr txBox="1"/>
          <p:nvPr>
            <p:ph type="title"/>
          </p:nvPr>
        </p:nvSpPr>
        <p:spPr>
          <a:xfrm rot="5400000">
            <a:off x="5219068" y="2949130"/>
            <a:ext cx="5921375" cy="969263"/>
          </a:xfrm>
          <a:prstGeom prst="rect">
            <a:avLst/>
          </a:prstGeom>
          <a:noFill/>
          <a:ln>
            <a:noFill/>
          </a:ln>
        </p:spPr>
        <p:txBody>
          <a:bodyPr anchorCtr="0" anchor="ctr" bIns="91425" lIns="91425" rIns="91425" tIns="91425"/>
          <a:lstStyle>
            <a:lvl1pPr rtl="0" algn="l">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88" name="Shape 188"/>
          <p:cNvSpPr txBox="1"/>
          <p:nvPr>
            <p:ph idx="1" type="body"/>
          </p:nvPr>
        </p:nvSpPr>
        <p:spPr>
          <a:xfrm rot="5400000">
            <a:off x="564356" y="177006"/>
            <a:ext cx="5937249" cy="6497637"/>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lgn="l">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89" name="Shape 189"/>
          <p:cNvSpPr txBox="1"/>
          <p:nvPr>
            <p:ph idx="10" type="dt"/>
          </p:nvPr>
        </p:nvSpPr>
        <p:spPr>
          <a:xfrm>
            <a:off x="6794935" y="6437032"/>
            <a:ext cx="2133599" cy="365125"/>
          </a:xfrm>
          <a:prstGeom prst="rect">
            <a:avLst/>
          </a:prstGeom>
          <a:noFill/>
          <a:ln>
            <a:noFill/>
          </a:ln>
        </p:spPr>
        <p:txBody>
          <a:bodyPr anchorCtr="0" anchor="ctr"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90" name="Shape 190"/>
          <p:cNvSpPr txBox="1"/>
          <p:nvPr>
            <p:ph idx="11" type="ftr"/>
          </p:nvPr>
        </p:nvSpPr>
        <p:spPr>
          <a:xfrm>
            <a:off x="199697" y="6437032"/>
            <a:ext cx="6124902" cy="365125"/>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91" name="Shape 191"/>
          <p:cNvSpPr txBox="1"/>
          <p:nvPr>
            <p:ph idx="12" type="sldNum"/>
          </p:nvPr>
        </p:nvSpPr>
        <p:spPr>
          <a:xfrm>
            <a:off x="8306459" y="167346"/>
            <a:ext cx="630621" cy="35976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baseline="0" i="0" lang="en-US" sz="1400" u="none" cap="none" strike="noStrike">
                <a:solidFill>
                  <a:srgbClr val="262626"/>
                </a:solidFill>
                <a:latin typeface="Calibri"/>
                <a:ea typeface="Calibri"/>
                <a:cs typeface="Calibri"/>
                <a:sym typeface="Calibri"/>
              </a:rPr>
              <a:t>‹#›</a:t>
            </a:fld>
          </a:p>
        </p:txBody>
      </p:sp>
      <p:grpSp>
        <p:nvGrpSpPr>
          <p:cNvPr id="192" name="Shape 192"/>
          <p:cNvGrpSpPr/>
          <p:nvPr/>
        </p:nvGrpSpPr>
        <p:grpSpPr>
          <a:xfrm rot="5400000">
            <a:off x="4658724" y="3355722"/>
            <a:ext cx="5934455" cy="137410"/>
            <a:chOff x="284162" y="1577846"/>
            <a:chExt cx="8576373" cy="137410"/>
          </a:xfrm>
        </p:grpSpPr>
        <p:sp>
          <p:nvSpPr>
            <p:cNvPr id="193" name="Shape 193"/>
            <p:cNvSpPr/>
            <p:nvPr/>
          </p:nvSpPr>
          <p:spPr>
            <a:xfrm>
              <a:off x="284162" y="1577846"/>
              <a:ext cx="1600199" cy="137410"/>
            </a:xfrm>
            <a:prstGeom prst="rect">
              <a:avLst/>
            </a:prstGeom>
            <a:solidFill>
              <a:schemeClr val="accen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194" name="Shape 194"/>
            <p:cNvSpPr/>
            <p:nvPr/>
          </p:nvSpPr>
          <p:spPr>
            <a:xfrm>
              <a:off x="1885174" y="1577846"/>
              <a:ext cx="2743199" cy="137410"/>
            </a:xfrm>
            <a:prstGeom prst="rect">
              <a:avLst/>
            </a:prstGeom>
            <a:solidFill>
              <a:schemeClr val="accent2"/>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195" name="Shape 195"/>
            <p:cNvSpPr/>
            <p:nvPr/>
          </p:nvSpPr>
          <p:spPr>
            <a:xfrm>
              <a:off x="4626864" y="1577846"/>
              <a:ext cx="4233672" cy="137410"/>
            </a:xfrm>
            <a:prstGeom prst="rect">
              <a:avLst/>
            </a:prstGeom>
            <a:solidFill>
              <a:schemeClr val="accent4"/>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6" name="Shape 26"/>
        <p:cNvGrpSpPr/>
        <p:nvPr/>
      </p:nvGrpSpPr>
      <p:grpSpPr>
        <a:xfrm>
          <a:off x="0" y="0"/>
          <a:ext cx="0" cy="0"/>
          <a:chOff x="0" y="0"/>
          <a:chExt cx="0" cy="0"/>
        </a:xfrm>
      </p:grpSpPr>
      <p:sp>
        <p:nvSpPr>
          <p:cNvPr id="27" name="Shape 27"/>
          <p:cNvSpPr/>
          <p:nvPr/>
        </p:nvSpPr>
        <p:spPr>
          <a:xfrm>
            <a:off x="284162" y="455772"/>
            <a:ext cx="8574086" cy="1133949"/>
          </a:xfrm>
          <a:prstGeom prst="rect">
            <a:avLst/>
          </a:prstGeom>
          <a:solidFill>
            <a:srgbClr val="262626">
              <a:alpha val="69803"/>
            </a:srgb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grpSp>
        <p:nvGrpSpPr>
          <p:cNvPr id="28" name="Shape 28"/>
          <p:cNvGrpSpPr/>
          <p:nvPr/>
        </p:nvGrpSpPr>
        <p:grpSpPr>
          <a:xfrm>
            <a:off x="284162" y="1577846"/>
            <a:ext cx="8576373" cy="137410"/>
            <a:chOff x="284162" y="1577846"/>
            <a:chExt cx="8576373" cy="137410"/>
          </a:xfrm>
        </p:grpSpPr>
        <p:sp>
          <p:nvSpPr>
            <p:cNvPr id="29" name="Shape 29"/>
            <p:cNvSpPr/>
            <p:nvPr/>
          </p:nvSpPr>
          <p:spPr>
            <a:xfrm>
              <a:off x="284162" y="1577846"/>
              <a:ext cx="1600199" cy="137410"/>
            </a:xfrm>
            <a:prstGeom prst="rect">
              <a:avLst/>
            </a:prstGeom>
            <a:solidFill>
              <a:srgbClr val="7030A0"/>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30" name="Shape 30"/>
            <p:cNvSpPr/>
            <p:nvPr/>
          </p:nvSpPr>
          <p:spPr>
            <a:xfrm>
              <a:off x="1885174" y="1577846"/>
              <a:ext cx="2743199" cy="137410"/>
            </a:xfrm>
            <a:prstGeom prst="rect">
              <a:avLst/>
            </a:prstGeom>
            <a:solidFill>
              <a:srgbClr val="00B050"/>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31" name="Shape 31"/>
            <p:cNvSpPr/>
            <p:nvPr/>
          </p:nvSpPr>
          <p:spPr>
            <a:xfrm>
              <a:off x="4626864" y="1577846"/>
              <a:ext cx="4233672" cy="137410"/>
            </a:xfrm>
            <a:prstGeom prst="rect">
              <a:avLst/>
            </a:prstGeom>
            <a:solidFill>
              <a:srgbClr val="0070C0"/>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grpSp>
      <p:sp>
        <p:nvSpPr>
          <p:cNvPr id="32" name="Shape 32"/>
          <p:cNvSpPr txBox="1"/>
          <p:nvPr>
            <p:ph type="title"/>
          </p:nvPr>
        </p:nvSpPr>
        <p:spPr>
          <a:xfrm>
            <a:off x="284162" y="630381"/>
            <a:ext cx="8574086" cy="967839"/>
          </a:xfrm>
          <a:prstGeom prst="rect">
            <a:avLst/>
          </a:prstGeom>
          <a:noFill/>
          <a:ln>
            <a:noFill/>
          </a:ln>
        </p:spPr>
        <p:txBody>
          <a:bodyPr anchorCtr="0" anchor="ctr" bIns="91425" lIns="91425" rIns="91425" tIns="91425"/>
          <a:lstStyle>
            <a:lvl1pPr rtl="0" algn="r">
              <a:spcBef>
                <a:spcPts val="0"/>
              </a:spcBef>
              <a:buClr>
                <a:schemeClr val="lt1"/>
              </a:buClr>
              <a:buFont typeface="Cantarel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3" name="Shape 33"/>
          <p:cNvSpPr txBox="1"/>
          <p:nvPr>
            <p:ph idx="1" type="body"/>
          </p:nvPr>
        </p:nvSpPr>
        <p:spPr>
          <a:xfrm>
            <a:off x="284162" y="2133600"/>
            <a:ext cx="8574086" cy="3992562"/>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4" name="Shape 34"/>
          <p:cNvSpPr txBox="1"/>
          <p:nvPr>
            <p:ph idx="10" type="dt"/>
          </p:nvPr>
        </p:nvSpPr>
        <p:spPr>
          <a:xfrm>
            <a:off x="6794935" y="6437032"/>
            <a:ext cx="2133599" cy="365125"/>
          </a:xfrm>
          <a:prstGeom prst="rect">
            <a:avLst/>
          </a:prstGeom>
          <a:noFill/>
          <a:ln>
            <a:noFill/>
          </a:ln>
        </p:spPr>
        <p:txBody>
          <a:bodyPr anchorCtr="0" anchor="ctr"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35" name="Shape 35"/>
          <p:cNvSpPr txBox="1"/>
          <p:nvPr>
            <p:ph idx="11" type="ftr"/>
          </p:nvPr>
        </p:nvSpPr>
        <p:spPr>
          <a:xfrm>
            <a:off x="199697" y="6437032"/>
            <a:ext cx="6124902" cy="365125"/>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36" name="Shape 36"/>
          <p:cNvSpPr txBox="1"/>
          <p:nvPr>
            <p:ph idx="12" type="sldNum"/>
          </p:nvPr>
        </p:nvSpPr>
        <p:spPr>
          <a:xfrm>
            <a:off x="8306459" y="167346"/>
            <a:ext cx="630621" cy="35976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baseline="0" i="0" lang="en-US" sz="1400" u="none" cap="none" strike="noStrike">
                <a:solidFill>
                  <a:srgbClr val="262626"/>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37" name="Shape 37"/>
        <p:cNvGrpSpPr/>
        <p:nvPr/>
      </p:nvGrpSpPr>
      <p:grpSpPr>
        <a:xfrm>
          <a:off x="0" y="0"/>
          <a:ext cx="0" cy="0"/>
          <a:chOff x="0" y="0"/>
          <a:chExt cx="0" cy="0"/>
        </a:xfrm>
      </p:grpSpPr>
      <p:sp>
        <p:nvSpPr>
          <p:cNvPr id="38" name="Shape 38"/>
          <p:cNvSpPr txBox="1"/>
          <p:nvPr>
            <p:ph idx="10" type="dt"/>
          </p:nvPr>
        </p:nvSpPr>
        <p:spPr>
          <a:xfrm>
            <a:off x="6794935" y="6437032"/>
            <a:ext cx="2133599" cy="365125"/>
          </a:xfrm>
          <a:prstGeom prst="rect">
            <a:avLst/>
          </a:prstGeom>
          <a:noFill/>
          <a:ln>
            <a:noFill/>
          </a:ln>
        </p:spPr>
        <p:txBody>
          <a:bodyPr anchorCtr="0" anchor="ctr"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39" name="Shape 39"/>
          <p:cNvSpPr txBox="1"/>
          <p:nvPr>
            <p:ph idx="11" type="ftr"/>
          </p:nvPr>
        </p:nvSpPr>
        <p:spPr>
          <a:xfrm>
            <a:off x="199697" y="6437032"/>
            <a:ext cx="6124902" cy="365125"/>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40" name="Shape 40"/>
          <p:cNvSpPr txBox="1"/>
          <p:nvPr>
            <p:ph idx="12" type="sldNum"/>
          </p:nvPr>
        </p:nvSpPr>
        <p:spPr>
          <a:xfrm>
            <a:off x="8306459" y="167346"/>
            <a:ext cx="630621" cy="35976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baseline="0" i="0" lang="en-US" sz="1400" u="none" cap="none" strike="noStrike">
                <a:solidFill>
                  <a:srgbClr val="262626"/>
                </a:solidFill>
                <a:latin typeface="Calibri"/>
                <a:ea typeface="Calibri"/>
                <a:cs typeface="Calibri"/>
                <a:sym typeface="Calibri"/>
              </a:rPr>
              <a:t>‹#›</a:t>
            </a:fld>
          </a:p>
        </p:txBody>
      </p:sp>
      <p:sp>
        <p:nvSpPr>
          <p:cNvPr id="41" name="Shape 41"/>
          <p:cNvSpPr/>
          <p:nvPr/>
        </p:nvSpPr>
        <p:spPr>
          <a:xfrm>
            <a:off x="284162" y="444727"/>
            <a:ext cx="8574086" cy="1468437"/>
          </a:xfrm>
          <a:prstGeom prst="rect">
            <a:avLst/>
          </a:prstGeom>
          <a:solidFill>
            <a:srgbClr val="262626">
              <a:alpha val="84705"/>
            </a:srgbClr>
          </a:solidFill>
          <a:ln>
            <a:noFill/>
          </a:ln>
        </p:spPr>
        <p:txBody>
          <a:bodyPr anchorCtr="0" anchor="b" bIns="365750" lIns="91425" rIns="182875" tIns="45700">
            <a:noAutofit/>
          </a:bodyPr>
          <a:lstStyle/>
          <a:p>
            <a:pPr indent="0" lvl="0" marL="0" marR="0" rtl="0" algn="l">
              <a:spcBef>
                <a:spcPts val="0"/>
              </a:spcBef>
              <a:buClr>
                <a:schemeClr val="dk1"/>
              </a:buClr>
              <a:buFont typeface="Calibri"/>
              <a:buNone/>
            </a:pPr>
            <a:r>
              <a:t/>
            </a:r>
            <a:endParaRPr b="0" baseline="0" i="0" sz="4200" u="none" cap="none" strike="noStrike">
              <a:solidFill>
                <a:schemeClr val="lt1"/>
              </a:solidFill>
              <a:latin typeface="Cantarell"/>
              <a:ea typeface="Cantarell"/>
              <a:cs typeface="Cantarell"/>
              <a:sym typeface="Cantarell"/>
            </a:endParaRPr>
          </a:p>
        </p:txBody>
      </p:sp>
      <p:grpSp>
        <p:nvGrpSpPr>
          <p:cNvPr id="42" name="Shape 42"/>
          <p:cNvGrpSpPr/>
          <p:nvPr/>
        </p:nvGrpSpPr>
        <p:grpSpPr>
          <a:xfrm>
            <a:off x="284162" y="1906542"/>
            <a:ext cx="8576373" cy="137410"/>
            <a:chOff x="284162" y="1759424"/>
            <a:chExt cx="8576373" cy="137410"/>
          </a:xfrm>
        </p:grpSpPr>
        <p:sp>
          <p:nvSpPr>
            <p:cNvPr id="43" name="Shape 43"/>
            <p:cNvSpPr/>
            <p:nvPr/>
          </p:nvSpPr>
          <p:spPr>
            <a:xfrm>
              <a:off x="284162" y="1759424"/>
              <a:ext cx="2743199" cy="137410"/>
            </a:xfrm>
            <a:prstGeom prst="rect">
              <a:avLst/>
            </a:prstGeom>
            <a:solidFill>
              <a:srgbClr val="7030A0"/>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44" name="Shape 44"/>
            <p:cNvSpPr/>
            <p:nvPr/>
          </p:nvSpPr>
          <p:spPr>
            <a:xfrm>
              <a:off x="3026391" y="1759424"/>
              <a:ext cx="1600199" cy="137410"/>
            </a:xfrm>
            <a:prstGeom prst="rect">
              <a:avLst/>
            </a:prstGeom>
            <a:solidFill>
              <a:srgbClr val="00B050"/>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45" name="Shape 45"/>
            <p:cNvSpPr/>
            <p:nvPr/>
          </p:nvSpPr>
          <p:spPr>
            <a:xfrm>
              <a:off x="4626864" y="1759424"/>
              <a:ext cx="4233672" cy="137410"/>
            </a:xfrm>
            <a:prstGeom prst="rect">
              <a:avLst/>
            </a:prstGeom>
            <a:solidFill>
              <a:srgbClr val="0070C0"/>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grpSp>
      <p:sp>
        <p:nvSpPr>
          <p:cNvPr id="46" name="Shape 46"/>
          <p:cNvSpPr txBox="1"/>
          <p:nvPr>
            <p:ph type="ctrTitle"/>
          </p:nvPr>
        </p:nvSpPr>
        <p:spPr>
          <a:xfrm>
            <a:off x="421341" y="449004"/>
            <a:ext cx="7808976" cy="1088135"/>
          </a:xfrm>
          <a:prstGeom prst="rect">
            <a:avLst/>
          </a:prstGeom>
          <a:noFill/>
          <a:ln>
            <a:noFill/>
          </a:ln>
        </p:spPr>
        <p:txBody>
          <a:bodyPr anchorCtr="0" anchor="b" bIns="91425" lIns="91425" rIns="91425" tIns="91425"/>
          <a:lstStyle>
            <a:lvl1pPr indent="0" marL="0" marR="0" rtl="0" algn="l">
              <a:lnSpc>
                <a:spcPct val="109523"/>
              </a:lnSpc>
              <a:spcBef>
                <a:spcPts val="0"/>
              </a:spcBef>
              <a:buClr>
                <a:schemeClr val="lt1"/>
              </a:buClr>
              <a:buFont typeface="Cantarell"/>
              <a:buNone/>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47" name="Shape 47"/>
          <p:cNvSpPr txBox="1"/>
          <p:nvPr>
            <p:ph idx="1" type="subTitle"/>
          </p:nvPr>
        </p:nvSpPr>
        <p:spPr>
          <a:xfrm>
            <a:off x="476204" y="1532426"/>
            <a:ext cx="7754111" cy="484631"/>
          </a:xfrm>
          <a:prstGeom prst="rect">
            <a:avLst/>
          </a:prstGeom>
          <a:noFill/>
          <a:ln>
            <a:noFill/>
          </a:ln>
        </p:spPr>
        <p:txBody>
          <a:bodyPr anchorCtr="0" anchor="t" bIns="91425" lIns="91425" rIns="91425" tIns="91425"/>
          <a:lstStyle>
            <a:lvl1pPr indent="0" marL="0" marR="0" rtl="0" algn="l">
              <a:lnSpc>
                <a:spcPct val="100000"/>
              </a:lnSpc>
              <a:spcBef>
                <a:spcPts val="0"/>
              </a:spcBef>
              <a:buClr>
                <a:srgbClr val="A5A5A5"/>
              </a:buClr>
              <a:buFont typeface="Noto Symbol"/>
              <a:buNone/>
              <a:defRPr/>
            </a:lvl1pPr>
            <a:lvl2pPr indent="0" marL="457200" marR="0" rtl="0" algn="ctr">
              <a:spcBef>
                <a:spcPts val="600"/>
              </a:spcBef>
              <a:buClr>
                <a:srgbClr val="3F3F3F"/>
              </a:buClr>
              <a:buFont typeface="Noto Symbol"/>
              <a:buNone/>
              <a:defRPr/>
            </a:lvl2pPr>
            <a:lvl3pPr indent="0" marL="914400" marR="0" rtl="0" algn="ctr">
              <a:spcBef>
                <a:spcPts val="600"/>
              </a:spcBef>
              <a:buClr>
                <a:srgbClr val="A5A5A5"/>
              </a:buClr>
              <a:buFont typeface="Noto Symbol"/>
              <a:buNone/>
              <a:defRPr/>
            </a:lvl3pPr>
            <a:lvl4pPr indent="0" marL="1371600" marR="0" rtl="0" algn="ctr">
              <a:spcBef>
                <a:spcPts val="600"/>
              </a:spcBef>
              <a:buClr>
                <a:srgbClr val="3F3F3F"/>
              </a:buClr>
              <a:buFont typeface="Noto Symbol"/>
              <a:buNone/>
              <a:defRPr/>
            </a:lvl4pPr>
            <a:lvl5pPr indent="0" marL="1828800" marR="0" rtl="0" algn="ctr">
              <a:spcBef>
                <a:spcPts val="600"/>
              </a:spcBef>
              <a:buClr>
                <a:srgbClr val="A5A5A5"/>
              </a:buClr>
              <a:buFont typeface="Noto Symbol"/>
              <a:buNone/>
              <a:defRPr/>
            </a:lvl5pPr>
            <a:lvl6pPr indent="0" marL="2286000" marR="0" rtl="0" algn="ctr">
              <a:spcBef>
                <a:spcPts val="600"/>
              </a:spcBef>
              <a:buClr>
                <a:srgbClr val="3F3F3F"/>
              </a:buClr>
              <a:buFont typeface="Noto Symbol"/>
              <a:buNone/>
              <a:defRPr/>
            </a:lvl6pPr>
            <a:lvl7pPr indent="0" marL="2743200" marR="0" rtl="0" algn="ctr">
              <a:spcBef>
                <a:spcPts val="600"/>
              </a:spcBef>
              <a:buClr>
                <a:srgbClr val="A5A5A5"/>
              </a:buClr>
              <a:buFont typeface="Noto Symbol"/>
              <a:buNone/>
              <a:defRPr/>
            </a:lvl7pPr>
            <a:lvl8pPr indent="0" marL="3200400" marR="0" rtl="0" algn="ctr">
              <a:spcBef>
                <a:spcPts val="600"/>
              </a:spcBef>
              <a:buClr>
                <a:srgbClr val="3F3F3F"/>
              </a:buClr>
              <a:buFont typeface="Noto Symbol"/>
              <a:buNone/>
              <a:defRPr/>
            </a:lvl8pPr>
            <a:lvl9pPr indent="0" marL="3657600" marR="0" rtl="0" algn="ctr">
              <a:spcBef>
                <a:spcPts val="600"/>
              </a:spcBef>
              <a:buClr>
                <a:srgbClr val="A5A5A5"/>
              </a:buClr>
              <a:buFont typeface="Noto Symbol"/>
              <a:buNone/>
              <a:defRPr/>
            </a:lvl9pPr>
          </a:lstStyle>
          <a:p/>
        </p:txBody>
      </p:sp>
      <p:sp>
        <p:nvSpPr>
          <p:cNvPr id="48" name="Shape 48"/>
          <p:cNvSpPr/>
          <p:nvPr/>
        </p:nvSpPr>
        <p:spPr>
          <a:xfrm>
            <a:off x="284162" y="6227064"/>
            <a:ext cx="8574086" cy="173735"/>
          </a:xfrm>
          <a:prstGeom prst="rect">
            <a:avLst/>
          </a:prstGeom>
          <a:solidFill>
            <a:srgbClr val="262626">
              <a:alpha val="69803"/>
            </a:srgb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49" name="Shape 49"/>
        <p:cNvGrpSpPr/>
        <p:nvPr/>
      </p:nvGrpSpPr>
      <p:grpSpPr>
        <a:xfrm>
          <a:off x="0" y="0"/>
          <a:ext cx="0" cy="0"/>
          <a:chOff x="0" y="0"/>
          <a:chExt cx="0" cy="0"/>
        </a:xfrm>
      </p:grpSpPr>
      <p:sp>
        <p:nvSpPr>
          <p:cNvPr id="50" name="Shape 50"/>
          <p:cNvSpPr/>
          <p:nvPr/>
        </p:nvSpPr>
        <p:spPr>
          <a:xfrm>
            <a:off x="284162" y="4801575"/>
            <a:ext cx="8574086" cy="1468437"/>
          </a:xfrm>
          <a:prstGeom prst="rect">
            <a:avLst/>
          </a:prstGeom>
          <a:solidFill>
            <a:srgbClr val="262626">
              <a:alpha val="84705"/>
            </a:srgbClr>
          </a:solidFill>
          <a:ln>
            <a:noFill/>
          </a:ln>
        </p:spPr>
        <p:txBody>
          <a:bodyPr anchorCtr="0" anchor="b" bIns="365750" lIns="91425" rIns="182875" tIns="45700">
            <a:noAutofit/>
          </a:bodyPr>
          <a:lstStyle/>
          <a:p>
            <a:pPr indent="0" lvl="0" marL="0" marR="0" rtl="0" algn="l">
              <a:spcBef>
                <a:spcPts val="0"/>
              </a:spcBef>
              <a:buClr>
                <a:schemeClr val="dk1"/>
              </a:buClr>
              <a:buFont typeface="Calibri"/>
              <a:buNone/>
            </a:pPr>
            <a:r>
              <a:t/>
            </a:r>
            <a:endParaRPr b="0" baseline="0" i="0" sz="4200" u="none" cap="none" strike="noStrike">
              <a:solidFill>
                <a:schemeClr val="lt1"/>
              </a:solidFill>
              <a:latin typeface="Cantarell"/>
              <a:ea typeface="Cantarell"/>
              <a:cs typeface="Cantarell"/>
              <a:sym typeface="Cantarell"/>
            </a:endParaRPr>
          </a:p>
        </p:txBody>
      </p:sp>
      <p:grpSp>
        <p:nvGrpSpPr>
          <p:cNvPr id="51" name="Shape 51"/>
          <p:cNvGrpSpPr/>
          <p:nvPr/>
        </p:nvGrpSpPr>
        <p:grpSpPr>
          <a:xfrm>
            <a:off x="284162" y="6263388"/>
            <a:ext cx="8576373" cy="137410"/>
            <a:chOff x="284162" y="1759424"/>
            <a:chExt cx="8576373" cy="137410"/>
          </a:xfrm>
        </p:grpSpPr>
        <p:sp>
          <p:nvSpPr>
            <p:cNvPr id="52" name="Shape 52"/>
            <p:cNvSpPr/>
            <p:nvPr/>
          </p:nvSpPr>
          <p:spPr>
            <a:xfrm>
              <a:off x="284162" y="1759424"/>
              <a:ext cx="2743199" cy="137410"/>
            </a:xfrm>
            <a:prstGeom prst="rect">
              <a:avLst/>
            </a:prstGeom>
            <a:solidFill>
              <a:schemeClr val="accen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53" name="Shape 53"/>
            <p:cNvSpPr/>
            <p:nvPr/>
          </p:nvSpPr>
          <p:spPr>
            <a:xfrm>
              <a:off x="3026391" y="1759424"/>
              <a:ext cx="1600199" cy="137410"/>
            </a:xfrm>
            <a:prstGeom prst="rect">
              <a:avLst/>
            </a:prstGeom>
            <a:solidFill>
              <a:schemeClr val="accent2"/>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54" name="Shape 54"/>
            <p:cNvSpPr/>
            <p:nvPr/>
          </p:nvSpPr>
          <p:spPr>
            <a:xfrm>
              <a:off x="4626864" y="1759424"/>
              <a:ext cx="4233672" cy="137410"/>
            </a:xfrm>
            <a:prstGeom prst="rect">
              <a:avLst/>
            </a:prstGeom>
            <a:solidFill>
              <a:schemeClr val="accent4"/>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grpSp>
      <p:sp>
        <p:nvSpPr>
          <p:cNvPr id="55" name="Shape 55"/>
          <p:cNvSpPr txBox="1"/>
          <p:nvPr/>
        </p:nvSpPr>
        <p:spPr>
          <a:xfrm>
            <a:off x="8230889" y="4801575"/>
            <a:ext cx="587019" cy="646331"/>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US" sz="3600" u="none" cap="none" strike="noStrike">
                <a:solidFill>
                  <a:schemeClr val="lt1"/>
                </a:solidFill>
                <a:latin typeface="Calibri"/>
                <a:ea typeface="Calibri"/>
                <a:cs typeface="Calibri"/>
                <a:sym typeface="Calibri"/>
              </a:rPr>
              <a:t>↗</a:t>
            </a:r>
          </a:p>
        </p:txBody>
      </p:sp>
      <p:sp>
        <p:nvSpPr>
          <p:cNvPr id="56" name="Shape 56"/>
          <p:cNvSpPr txBox="1"/>
          <p:nvPr>
            <p:ph type="title"/>
          </p:nvPr>
        </p:nvSpPr>
        <p:spPr>
          <a:xfrm>
            <a:off x="429768" y="4814125"/>
            <a:ext cx="7772400" cy="1051560"/>
          </a:xfrm>
          <a:prstGeom prst="rect">
            <a:avLst/>
          </a:prstGeom>
          <a:noFill/>
          <a:ln>
            <a:noFill/>
          </a:ln>
        </p:spPr>
        <p:txBody>
          <a:bodyPr anchorCtr="0" anchor="b" bIns="91425" lIns="91425" rIns="91425" tIns="91425"/>
          <a:lstStyle>
            <a:lvl1pPr rtl="0" algn="l">
              <a:spcBef>
                <a:spcPts val="0"/>
              </a:spcBef>
              <a:buClr>
                <a:schemeClr val="lt1"/>
              </a:buClr>
              <a:buFont typeface="Cantarel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7" name="Shape 57"/>
          <p:cNvSpPr txBox="1"/>
          <p:nvPr>
            <p:ph idx="1" type="body"/>
          </p:nvPr>
        </p:nvSpPr>
        <p:spPr>
          <a:xfrm>
            <a:off x="475487" y="5861303"/>
            <a:ext cx="7735824" cy="402336"/>
          </a:xfrm>
          <a:prstGeom prst="rect">
            <a:avLst/>
          </a:prstGeom>
          <a:noFill/>
          <a:ln>
            <a:noFill/>
          </a:ln>
        </p:spPr>
        <p:txBody>
          <a:bodyPr anchorCtr="0" anchor="t" bIns="91425" lIns="91425" rIns="91425" tIns="91425"/>
          <a:lstStyle>
            <a:lvl1pPr indent="0" marL="0" rtl="0">
              <a:spcBef>
                <a:spcPts val="0"/>
              </a:spcBef>
              <a:buClr>
                <a:schemeClr val="lt1"/>
              </a:buClr>
              <a:buFont typeface="Calibri"/>
              <a:buNone/>
              <a:defRPr/>
            </a:lvl1pPr>
            <a:lvl2pPr indent="0" marL="457200" rtl="0">
              <a:spcBef>
                <a:spcPts val="0"/>
              </a:spcBef>
              <a:buClr>
                <a:srgbClr val="888888"/>
              </a:buClr>
              <a:buFont typeface="Calibri"/>
              <a:buNone/>
              <a:defRPr/>
            </a:lvl2pPr>
            <a:lvl3pPr indent="0" marL="914400" rtl="0">
              <a:spcBef>
                <a:spcPts val="0"/>
              </a:spcBef>
              <a:buClr>
                <a:srgbClr val="888888"/>
              </a:buClr>
              <a:buFont typeface="Calibri"/>
              <a:buNone/>
              <a:defRPr/>
            </a:lvl3pPr>
            <a:lvl4pPr indent="0" marL="1371600" rtl="0">
              <a:spcBef>
                <a:spcPts val="0"/>
              </a:spcBef>
              <a:buClr>
                <a:srgbClr val="888888"/>
              </a:buClr>
              <a:buFont typeface="Calibri"/>
              <a:buNone/>
              <a:defRPr/>
            </a:lvl4pPr>
            <a:lvl5pPr indent="0" marL="1828800" rtl="0">
              <a:spcBef>
                <a:spcPts val="0"/>
              </a:spcBef>
              <a:buClr>
                <a:srgbClr val="888888"/>
              </a:buClr>
              <a:buFont typeface="Calibri"/>
              <a:buNone/>
              <a:defRPr/>
            </a:lvl5pPr>
            <a:lvl6pPr indent="0" marL="2286000" rtl="0">
              <a:spcBef>
                <a:spcPts val="0"/>
              </a:spcBef>
              <a:buClr>
                <a:srgbClr val="888888"/>
              </a:buClr>
              <a:buFont typeface="Calibri"/>
              <a:buNone/>
              <a:defRPr/>
            </a:lvl6pPr>
            <a:lvl7pPr indent="0" marL="2743200" rtl="0">
              <a:spcBef>
                <a:spcPts val="0"/>
              </a:spcBef>
              <a:buClr>
                <a:srgbClr val="888888"/>
              </a:buClr>
              <a:buFont typeface="Calibri"/>
              <a:buNone/>
              <a:defRPr/>
            </a:lvl7pPr>
            <a:lvl8pPr indent="0" marL="3200400" rtl="0">
              <a:spcBef>
                <a:spcPts val="0"/>
              </a:spcBef>
              <a:buClr>
                <a:srgbClr val="888888"/>
              </a:buClr>
              <a:buFont typeface="Calibri"/>
              <a:buNone/>
              <a:defRPr/>
            </a:lvl8pPr>
            <a:lvl9pPr indent="0" marL="3657600" rtl="0">
              <a:spcBef>
                <a:spcPts val="0"/>
              </a:spcBef>
              <a:buClr>
                <a:srgbClr val="888888"/>
              </a:buClr>
              <a:buFont typeface="Calibri"/>
              <a:buNone/>
              <a:defRPr/>
            </a:lvl9pPr>
          </a:lstStyle>
          <a:p/>
        </p:txBody>
      </p:sp>
      <p:sp>
        <p:nvSpPr>
          <p:cNvPr id="58" name="Shape 58"/>
          <p:cNvSpPr txBox="1"/>
          <p:nvPr>
            <p:ph idx="10" type="dt"/>
          </p:nvPr>
        </p:nvSpPr>
        <p:spPr>
          <a:xfrm>
            <a:off x="6794935" y="6437032"/>
            <a:ext cx="2133599" cy="365125"/>
          </a:xfrm>
          <a:prstGeom prst="rect">
            <a:avLst/>
          </a:prstGeom>
          <a:noFill/>
          <a:ln>
            <a:noFill/>
          </a:ln>
        </p:spPr>
        <p:txBody>
          <a:bodyPr anchorCtr="0" anchor="ctr"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59" name="Shape 59"/>
          <p:cNvSpPr txBox="1"/>
          <p:nvPr>
            <p:ph idx="11" type="ftr"/>
          </p:nvPr>
        </p:nvSpPr>
        <p:spPr>
          <a:xfrm>
            <a:off x="199697" y="6437032"/>
            <a:ext cx="6124902" cy="365125"/>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60" name="Shape 60"/>
          <p:cNvSpPr txBox="1"/>
          <p:nvPr>
            <p:ph idx="12" type="sldNum"/>
          </p:nvPr>
        </p:nvSpPr>
        <p:spPr>
          <a:xfrm>
            <a:off x="8306459" y="167346"/>
            <a:ext cx="630621" cy="35976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baseline="0" i="0" lang="en-US" sz="1400" u="none" cap="none" strike="noStrike">
                <a:solidFill>
                  <a:srgbClr val="262626"/>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with Picture">
    <p:spTree>
      <p:nvGrpSpPr>
        <p:cNvPr id="61" name="Shape 61"/>
        <p:cNvGrpSpPr/>
        <p:nvPr/>
      </p:nvGrpSpPr>
      <p:grpSpPr>
        <a:xfrm>
          <a:off x="0" y="0"/>
          <a:ext cx="0" cy="0"/>
          <a:chOff x="0" y="0"/>
          <a:chExt cx="0" cy="0"/>
        </a:xfrm>
      </p:grpSpPr>
      <p:sp>
        <p:nvSpPr>
          <p:cNvPr id="62" name="Shape 62"/>
          <p:cNvSpPr/>
          <p:nvPr>
            <p:ph idx="2" type="pic"/>
          </p:nvPr>
        </p:nvSpPr>
        <p:spPr>
          <a:xfrm>
            <a:off x="284162" y="443754"/>
            <a:ext cx="8574086" cy="4370293"/>
          </a:xfrm>
          <a:prstGeom prst="rect">
            <a:avLst/>
          </a:prstGeom>
          <a:noFill/>
          <a:ln>
            <a:noFill/>
          </a:ln>
        </p:spPr>
      </p:sp>
      <p:sp>
        <p:nvSpPr>
          <p:cNvPr id="63" name="Shape 63"/>
          <p:cNvSpPr txBox="1"/>
          <p:nvPr>
            <p:ph idx="10" type="dt"/>
          </p:nvPr>
        </p:nvSpPr>
        <p:spPr>
          <a:xfrm>
            <a:off x="6794935" y="6437032"/>
            <a:ext cx="2133599" cy="365125"/>
          </a:xfrm>
          <a:prstGeom prst="rect">
            <a:avLst/>
          </a:prstGeom>
          <a:noFill/>
          <a:ln>
            <a:noFill/>
          </a:ln>
        </p:spPr>
        <p:txBody>
          <a:bodyPr anchorCtr="0" anchor="ctr"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64" name="Shape 64"/>
          <p:cNvSpPr txBox="1"/>
          <p:nvPr>
            <p:ph idx="12" type="sldNum"/>
          </p:nvPr>
        </p:nvSpPr>
        <p:spPr>
          <a:xfrm>
            <a:off x="8306459" y="167346"/>
            <a:ext cx="630621" cy="35976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baseline="0" i="0" lang="en-US" sz="1400" u="none" cap="none" strike="noStrike">
                <a:solidFill>
                  <a:srgbClr val="262626"/>
                </a:solidFill>
                <a:latin typeface="Calibri"/>
                <a:ea typeface="Calibri"/>
                <a:cs typeface="Calibri"/>
                <a:sym typeface="Calibri"/>
              </a:rPr>
              <a:t>‹#›</a:t>
            </a:fld>
          </a:p>
        </p:txBody>
      </p:sp>
      <p:sp>
        <p:nvSpPr>
          <p:cNvPr id="65" name="Shape 65"/>
          <p:cNvSpPr/>
          <p:nvPr/>
        </p:nvSpPr>
        <p:spPr>
          <a:xfrm>
            <a:off x="284162" y="4801575"/>
            <a:ext cx="8574086" cy="1468437"/>
          </a:xfrm>
          <a:prstGeom prst="rect">
            <a:avLst/>
          </a:prstGeom>
          <a:solidFill>
            <a:srgbClr val="262626">
              <a:alpha val="84705"/>
            </a:srgbClr>
          </a:solidFill>
          <a:ln>
            <a:noFill/>
          </a:ln>
        </p:spPr>
        <p:txBody>
          <a:bodyPr anchorCtr="0" anchor="b" bIns="365750" lIns="91425" rIns="182875" tIns="45700">
            <a:noAutofit/>
          </a:bodyPr>
          <a:lstStyle/>
          <a:p>
            <a:pPr indent="0" lvl="0" marL="0" marR="0" rtl="0" algn="l">
              <a:spcBef>
                <a:spcPts val="0"/>
              </a:spcBef>
              <a:buClr>
                <a:schemeClr val="dk1"/>
              </a:buClr>
              <a:buFont typeface="Calibri"/>
              <a:buNone/>
            </a:pPr>
            <a:r>
              <a:t/>
            </a:r>
            <a:endParaRPr b="0" baseline="0" i="0" sz="4200" u="none" cap="none" strike="noStrike">
              <a:solidFill>
                <a:schemeClr val="lt1"/>
              </a:solidFill>
              <a:latin typeface="Cantarell"/>
              <a:ea typeface="Cantarell"/>
              <a:cs typeface="Cantarell"/>
              <a:sym typeface="Cantarell"/>
            </a:endParaRPr>
          </a:p>
        </p:txBody>
      </p:sp>
      <p:grpSp>
        <p:nvGrpSpPr>
          <p:cNvPr id="66" name="Shape 66"/>
          <p:cNvGrpSpPr/>
          <p:nvPr/>
        </p:nvGrpSpPr>
        <p:grpSpPr>
          <a:xfrm>
            <a:off x="284162" y="6263388"/>
            <a:ext cx="8576373" cy="137410"/>
            <a:chOff x="284162" y="1759424"/>
            <a:chExt cx="8576373" cy="137410"/>
          </a:xfrm>
        </p:grpSpPr>
        <p:sp>
          <p:nvSpPr>
            <p:cNvPr id="67" name="Shape 67"/>
            <p:cNvSpPr/>
            <p:nvPr/>
          </p:nvSpPr>
          <p:spPr>
            <a:xfrm>
              <a:off x="284162" y="1759424"/>
              <a:ext cx="2743199" cy="137410"/>
            </a:xfrm>
            <a:prstGeom prst="rect">
              <a:avLst/>
            </a:prstGeom>
            <a:solidFill>
              <a:schemeClr val="accen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68" name="Shape 68"/>
            <p:cNvSpPr/>
            <p:nvPr/>
          </p:nvSpPr>
          <p:spPr>
            <a:xfrm>
              <a:off x="3026391" y="1759424"/>
              <a:ext cx="1600199" cy="137410"/>
            </a:xfrm>
            <a:prstGeom prst="rect">
              <a:avLst/>
            </a:prstGeom>
            <a:solidFill>
              <a:schemeClr val="accent2"/>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69" name="Shape 69"/>
            <p:cNvSpPr/>
            <p:nvPr/>
          </p:nvSpPr>
          <p:spPr>
            <a:xfrm>
              <a:off x="4626864" y="1759424"/>
              <a:ext cx="4233672" cy="137410"/>
            </a:xfrm>
            <a:prstGeom prst="rect">
              <a:avLst/>
            </a:prstGeom>
            <a:solidFill>
              <a:schemeClr val="accent4"/>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grpSp>
      <p:sp>
        <p:nvSpPr>
          <p:cNvPr id="70" name="Shape 70"/>
          <p:cNvSpPr txBox="1"/>
          <p:nvPr/>
        </p:nvSpPr>
        <p:spPr>
          <a:xfrm>
            <a:off x="8230889" y="4801575"/>
            <a:ext cx="587019" cy="646331"/>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US" sz="3600" u="none" cap="none" strike="noStrike">
                <a:solidFill>
                  <a:schemeClr val="lt1"/>
                </a:solidFill>
                <a:latin typeface="Calibri"/>
                <a:ea typeface="Calibri"/>
                <a:cs typeface="Calibri"/>
                <a:sym typeface="Calibri"/>
              </a:rPr>
              <a:t>↗</a:t>
            </a:r>
          </a:p>
        </p:txBody>
      </p:sp>
      <p:sp>
        <p:nvSpPr>
          <p:cNvPr id="71" name="Shape 71"/>
          <p:cNvSpPr txBox="1"/>
          <p:nvPr>
            <p:ph type="title"/>
          </p:nvPr>
        </p:nvSpPr>
        <p:spPr>
          <a:xfrm>
            <a:off x="430306" y="4814046"/>
            <a:ext cx="7772400" cy="1048871"/>
          </a:xfrm>
          <a:prstGeom prst="rect">
            <a:avLst/>
          </a:prstGeom>
          <a:noFill/>
          <a:ln>
            <a:noFill/>
          </a:ln>
        </p:spPr>
        <p:txBody>
          <a:bodyPr anchorCtr="0" anchor="b" bIns="91425" lIns="91425" rIns="91425" tIns="91425"/>
          <a:lstStyle>
            <a:lvl1pPr rtl="0" algn="l">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72" name="Shape 72"/>
          <p:cNvSpPr txBox="1"/>
          <p:nvPr>
            <p:ph idx="1" type="body"/>
          </p:nvPr>
        </p:nvSpPr>
        <p:spPr>
          <a:xfrm>
            <a:off x="470647" y="5862917"/>
            <a:ext cx="7732059" cy="403412"/>
          </a:xfrm>
          <a:prstGeom prst="rect">
            <a:avLst/>
          </a:prstGeom>
          <a:noFill/>
          <a:ln>
            <a:noFill/>
          </a:ln>
        </p:spPr>
        <p:txBody>
          <a:bodyPr anchorCtr="0" anchor="t" bIns="91425" lIns="91425" rIns="91425" tIns="91425"/>
          <a:lstStyle>
            <a:lvl1pPr indent="0" marL="0" rtl="0">
              <a:spcBef>
                <a:spcPts val="0"/>
              </a:spcBef>
              <a:buClr>
                <a:schemeClr val="lt1"/>
              </a:buClr>
              <a:buFont typeface="Calibri"/>
              <a:buNone/>
              <a:defRPr/>
            </a:lvl1pPr>
            <a:lvl2pPr indent="0" marL="457200" rtl="0">
              <a:spcBef>
                <a:spcPts val="0"/>
              </a:spcBef>
              <a:buClr>
                <a:srgbClr val="888888"/>
              </a:buClr>
              <a:buFont typeface="Calibri"/>
              <a:buNone/>
              <a:defRPr/>
            </a:lvl2pPr>
            <a:lvl3pPr indent="0" marL="914400" rtl="0">
              <a:spcBef>
                <a:spcPts val="0"/>
              </a:spcBef>
              <a:buClr>
                <a:srgbClr val="888888"/>
              </a:buClr>
              <a:buFont typeface="Calibri"/>
              <a:buNone/>
              <a:defRPr/>
            </a:lvl3pPr>
            <a:lvl4pPr indent="0" marL="1371600" rtl="0">
              <a:spcBef>
                <a:spcPts val="0"/>
              </a:spcBef>
              <a:buClr>
                <a:srgbClr val="888888"/>
              </a:buClr>
              <a:buFont typeface="Calibri"/>
              <a:buNone/>
              <a:defRPr/>
            </a:lvl4pPr>
            <a:lvl5pPr indent="0" marL="1828800" rtl="0">
              <a:spcBef>
                <a:spcPts val="0"/>
              </a:spcBef>
              <a:buClr>
                <a:srgbClr val="888888"/>
              </a:buClr>
              <a:buFont typeface="Calibri"/>
              <a:buNone/>
              <a:defRPr/>
            </a:lvl5pPr>
            <a:lvl6pPr indent="0" marL="2286000" rtl="0">
              <a:spcBef>
                <a:spcPts val="0"/>
              </a:spcBef>
              <a:buClr>
                <a:srgbClr val="888888"/>
              </a:buClr>
              <a:buFont typeface="Calibri"/>
              <a:buNone/>
              <a:defRPr/>
            </a:lvl6pPr>
            <a:lvl7pPr indent="0" marL="2743200" rtl="0">
              <a:spcBef>
                <a:spcPts val="0"/>
              </a:spcBef>
              <a:buClr>
                <a:srgbClr val="888888"/>
              </a:buClr>
              <a:buFont typeface="Calibri"/>
              <a:buNone/>
              <a:defRPr/>
            </a:lvl7pPr>
            <a:lvl8pPr indent="0" marL="3200400" rtl="0">
              <a:spcBef>
                <a:spcPts val="0"/>
              </a:spcBef>
              <a:buClr>
                <a:srgbClr val="888888"/>
              </a:buClr>
              <a:buFont typeface="Calibri"/>
              <a:buNone/>
              <a:defRPr/>
            </a:lvl8pPr>
            <a:lvl9pPr indent="0" marL="3657600" rtl="0">
              <a:spcBef>
                <a:spcPts val="0"/>
              </a:spcBef>
              <a:buClr>
                <a:srgbClr val="888888"/>
              </a:buClr>
              <a:buFont typeface="Calibri"/>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73" name="Shape 73"/>
        <p:cNvGrpSpPr/>
        <p:nvPr/>
      </p:nvGrpSpPr>
      <p:grpSpPr>
        <a:xfrm>
          <a:off x="0" y="0"/>
          <a:ext cx="0" cy="0"/>
          <a:chOff x="0" y="0"/>
          <a:chExt cx="0" cy="0"/>
        </a:xfrm>
      </p:grpSpPr>
      <p:sp>
        <p:nvSpPr>
          <p:cNvPr id="74" name="Shape 74"/>
          <p:cNvSpPr/>
          <p:nvPr/>
        </p:nvSpPr>
        <p:spPr>
          <a:xfrm>
            <a:off x="284162" y="455772"/>
            <a:ext cx="8574086" cy="1133949"/>
          </a:xfrm>
          <a:prstGeom prst="rect">
            <a:avLst/>
          </a:prstGeom>
          <a:solidFill>
            <a:srgbClr val="262626">
              <a:alpha val="69803"/>
            </a:srgb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75" name="Shape 75"/>
          <p:cNvSpPr txBox="1"/>
          <p:nvPr>
            <p:ph type="title"/>
          </p:nvPr>
        </p:nvSpPr>
        <p:spPr>
          <a:xfrm>
            <a:off x="284162" y="630381"/>
            <a:ext cx="8574086" cy="967839"/>
          </a:xfrm>
          <a:prstGeom prst="rect">
            <a:avLst/>
          </a:prstGeom>
          <a:noFill/>
          <a:ln>
            <a:noFill/>
          </a:ln>
        </p:spPr>
        <p:txBody>
          <a:bodyPr anchorCtr="0" anchor="ctr" bIns="91425" lIns="91425" rIns="91425" tIns="91425"/>
          <a:lstStyle>
            <a:lvl1pPr rtl="0" algn="r">
              <a:spcBef>
                <a:spcPts val="0"/>
              </a:spcBef>
              <a:buClr>
                <a:schemeClr val="lt1"/>
              </a:buClr>
              <a:buFont typeface="Cantarel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76" name="Shape 76"/>
          <p:cNvSpPr txBox="1"/>
          <p:nvPr>
            <p:ph idx="1" type="body"/>
          </p:nvPr>
        </p:nvSpPr>
        <p:spPr>
          <a:xfrm>
            <a:off x="403412" y="2151063"/>
            <a:ext cx="3931919" cy="3975099"/>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77" name="Shape 77"/>
          <p:cNvSpPr txBox="1"/>
          <p:nvPr>
            <p:ph idx="2" type="body"/>
          </p:nvPr>
        </p:nvSpPr>
        <p:spPr>
          <a:xfrm>
            <a:off x="4778187" y="2151063"/>
            <a:ext cx="3931919" cy="3975099"/>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78" name="Shape 78"/>
          <p:cNvSpPr txBox="1"/>
          <p:nvPr>
            <p:ph idx="10" type="dt"/>
          </p:nvPr>
        </p:nvSpPr>
        <p:spPr>
          <a:xfrm>
            <a:off x="6794935" y="6437032"/>
            <a:ext cx="2133599" cy="365125"/>
          </a:xfrm>
          <a:prstGeom prst="rect">
            <a:avLst/>
          </a:prstGeom>
          <a:noFill/>
          <a:ln>
            <a:noFill/>
          </a:ln>
        </p:spPr>
        <p:txBody>
          <a:bodyPr anchorCtr="0" anchor="ctr"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79" name="Shape 79"/>
          <p:cNvSpPr txBox="1"/>
          <p:nvPr>
            <p:ph idx="12" type="sldNum"/>
          </p:nvPr>
        </p:nvSpPr>
        <p:spPr>
          <a:xfrm>
            <a:off x="8306459" y="167346"/>
            <a:ext cx="630621" cy="35976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baseline="0" i="0" lang="en-US" sz="1400" u="none" cap="none" strike="noStrike">
                <a:solidFill>
                  <a:srgbClr val="262626"/>
                </a:solidFill>
                <a:latin typeface="Calibri"/>
                <a:ea typeface="Calibri"/>
                <a:cs typeface="Calibri"/>
                <a:sym typeface="Calibri"/>
              </a:rPr>
              <a:t>‹#›</a:t>
            </a:fld>
          </a:p>
        </p:txBody>
      </p:sp>
      <p:sp>
        <p:nvSpPr>
          <p:cNvPr id="80" name="Shape 80"/>
          <p:cNvSpPr/>
          <p:nvPr/>
        </p:nvSpPr>
        <p:spPr>
          <a:xfrm>
            <a:off x="284162" y="1577846"/>
            <a:ext cx="1600199" cy="137410"/>
          </a:xfrm>
          <a:prstGeom prst="rect">
            <a:avLst/>
          </a:prstGeom>
          <a:solidFill>
            <a:srgbClr val="7030A0"/>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81" name="Shape 81"/>
          <p:cNvSpPr/>
          <p:nvPr/>
        </p:nvSpPr>
        <p:spPr>
          <a:xfrm>
            <a:off x="1885174" y="1577846"/>
            <a:ext cx="2743199" cy="137410"/>
          </a:xfrm>
          <a:prstGeom prst="rect">
            <a:avLst/>
          </a:prstGeom>
          <a:solidFill>
            <a:srgbClr val="00B050"/>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82" name="Shape 82"/>
          <p:cNvSpPr/>
          <p:nvPr/>
        </p:nvSpPr>
        <p:spPr>
          <a:xfrm>
            <a:off x="4626864" y="1577846"/>
            <a:ext cx="4233672" cy="137410"/>
          </a:xfrm>
          <a:prstGeom prst="rect">
            <a:avLst/>
          </a:prstGeom>
          <a:solidFill>
            <a:srgbClr val="0070C0"/>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83" name="Shape 83"/>
        <p:cNvGrpSpPr/>
        <p:nvPr/>
      </p:nvGrpSpPr>
      <p:grpSpPr>
        <a:xfrm>
          <a:off x="0" y="0"/>
          <a:ext cx="0" cy="0"/>
          <a:chOff x="0" y="0"/>
          <a:chExt cx="0" cy="0"/>
        </a:xfrm>
      </p:grpSpPr>
      <p:sp>
        <p:nvSpPr>
          <p:cNvPr id="84" name="Shape 84"/>
          <p:cNvSpPr/>
          <p:nvPr/>
        </p:nvSpPr>
        <p:spPr>
          <a:xfrm>
            <a:off x="284162" y="455772"/>
            <a:ext cx="8574086" cy="1133949"/>
          </a:xfrm>
          <a:prstGeom prst="rect">
            <a:avLst/>
          </a:prstGeom>
          <a:solidFill>
            <a:srgbClr val="262626">
              <a:alpha val="69803"/>
            </a:srgb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grpSp>
        <p:nvGrpSpPr>
          <p:cNvPr id="85" name="Shape 85"/>
          <p:cNvGrpSpPr/>
          <p:nvPr/>
        </p:nvGrpSpPr>
        <p:grpSpPr>
          <a:xfrm>
            <a:off x="284162" y="1577846"/>
            <a:ext cx="8576373" cy="137410"/>
            <a:chOff x="284162" y="1577846"/>
            <a:chExt cx="8576373" cy="137410"/>
          </a:xfrm>
        </p:grpSpPr>
        <p:sp>
          <p:nvSpPr>
            <p:cNvPr id="86" name="Shape 86"/>
            <p:cNvSpPr/>
            <p:nvPr/>
          </p:nvSpPr>
          <p:spPr>
            <a:xfrm>
              <a:off x="284162" y="1577846"/>
              <a:ext cx="1600199" cy="137410"/>
            </a:xfrm>
            <a:prstGeom prst="rect">
              <a:avLst/>
            </a:prstGeom>
            <a:solidFill>
              <a:schemeClr val="accen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87" name="Shape 87"/>
            <p:cNvSpPr/>
            <p:nvPr/>
          </p:nvSpPr>
          <p:spPr>
            <a:xfrm>
              <a:off x="1885174" y="1577846"/>
              <a:ext cx="2743199" cy="137410"/>
            </a:xfrm>
            <a:prstGeom prst="rect">
              <a:avLst/>
            </a:prstGeom>
            <a:solidFill>
              <a:schemeClr val="accent2"/>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88" name="Shape 88"/>
            <p:cNvSpPr/>
            <p:nvPr/>
          </p:nvSpPr>
          <p:spPr>
            <a:xfrm>
              <a:off x="4626864" y="1577846"/>
              <a:ext cx="4233672" cy="137410"/>
            </a:xfrm>
            <a:prstGeom prst="rect">
              <a:avLst/>
            </a:prstGeom>
            <a:solidFill>
              <a:schemeClr val="accent4"/>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grpSp>
      <p:sp>
        <p:nvSpPr>
          <p:cNvPr id="89" name="Shape 89"/>
          <p:cNvSpPr txBox="1"/>
          <p:nvPr>
            <p:ph type="title"/>
          </p:nvPr>
        </p:nvSpPr>
        <p:spPr>
          <a:xfrm>
            <a:off x="284162" y="630381"/>
            <a:ext cx="8574086" cy="967839"/>
          </a:xfrm>
          <a:prstGeom prst="rect">
            <a:avLst/>
          </a:prstGeom>
          <a:noFill/>
          <a:ln>
            <a:noFill/>
          </a:ln>
        </p:spPr>
        <p:txBody>
          <a:bodyPr anchorCtr="0" anchor="ctr"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90" name="Shape 90"/>
          <p:cNvSpPr txBox="1"/>
          <p:nvPr>
            <p:ph idx="1" type="body"/>
          </p:nvPr>
        </p:nvSpPr>
        <p:spPr>
          <a:xfrm>
            <a:off x="403412" y="1735138"/>
            <a:ext cx="3931919" cy="833249"/>
          </a:xfrm>
          <a:prstGeom prst="rect">
            <a:avLst/>
          </a:prstGeom>
          <a:noFill/>
          <a:ln>
            <a:noFill/>
          </a:ln>
        </p:spPr>
        <p:txBody>
          <a:bodyPr anchorCtr="0" anchor="b" bIns="91425" lIns="91425" rIns="91425" tIns="91425"/>
          <a:lstStyle>
            <a:lvl1pPr indent="0" marL="0" rtl="0" algn="ctr">
              <a:lnSpc>
                <a:spcPct val="100000"/>
              </a:lnSpc>
              <a:spcBef>
                <a:spcPts val="600"/>
              </a:spcBef>
              <a:buClr>
                <a:schemeClr val="accent1"/>
              </a:buClr>
              <a:buFont typeface="Calibri"/>
              <a:buNone/>
              <a:defRPr/>
            </a:lvl1pPr>
            <a:lvl2pPr indent="0" marL="457200" rtl="0">
              <a:spcBef>
                <a:spcPts val="0"/>
              </a:spcBef>
              <a:buFont typeface="Calibri"/>
              <a:buNone/>
              <a:defRPr/>
            </a:lvl2pPr>
            <a:lvl3pPr indent="0" marL="914400" rtl="0">
              <a:spcBef>
                <a:spcPts val="0"/>
              </a:spcBef>
              <a:buFont typeface="Calibri"/>
              <a:buNone/>
              <a:defRPr/>
            </a:lvl3pPr>
            <a:lvl4pPr indent="0" marL="1371600" rtl="0">
              <a:spcBef>
                <a:spcPts val="0"/>
              </a:spcBef>
              <a:buFont typeface="Calibri"/>
              <a:buNone/>
              <a:defRPr/>
            </a:lvl4pPr>
            <a:lvl5pPr indent="0" marL="1828800" rtl="0">
              <a:spcBef>
                <a:spcPts val="0"/>
              </a:spcBef>
              <a:buFont typeface="Calibri"/>
              <a:buNone/>
              <a:defRPr/>
            </a:lvl5pPr>
            <a:lvl6pPr indent="0" marL="2286000" rtl="0">
              <a:spcBef>
                <a:spcPts val="0"/>
              </a:spcBef>
              <a:buFont typeface="Calibri"/>
              <a:buNone/>
              <a:defRPr/>
            </a:lvl6pPr>
            <a:lvl7pPr indent="0" marL="2743200" rtl="0">
              <a:spcBef>
                <a:spcPts val="0"/>
              </a:spcBef>
              <a:buFont typeface="Calibri"/>
              <a:buNone/>
              <a:defRPr/>
            </a:lvl7pPr>
            <a:lvl8pPr indent="0" marL="3200400" rtl="0">
              <a:spcBef>
                <a:spcPts val="0"/>
              </a:spcBef>
              <a:buFont typeface="Calibri"/>
              <a:buNone/>
              <a:defRPr/>
            </a:lvl8pPr>
            <a:lvl9pPr indent="0" marL="3657600" rtl="0">
              <a:spcBef>
                <a:spcPts val="0"/>
              </a:spcBef>
              <a:buFont typeface="Calibri"/>
              <a:buNone/>
              <a:defRPr/>
            </a:lvl9pPr>
          </a:lstStyle>
          <a:p/>
        </p:txBody>
      </p:sp>
      <p:sp>
        <p:nvSpPr>
          <p:cNvPr id="91" name="Shape 91"/>
          <p:cNvSpPr txBox="1"/>
          <p:nvPr>
            <p:ph idx="2" type="body"/>
          </p:nvPr>
        </p:nvSpPr>
        <p:spPr>
          <a:xfrm>
            <a:off x="403412" y="2590800"/>
            <a:ext cx="3931919" cy="3535362"/>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92" name="Shape 92"/>
          <p:cNvSpPr txBox="1"/>
          <p:nvPr>
            <p:ph idx="3" type="body"/>
          </p:nvPr>
        </p:nvSpPr>
        <p:spPr>
          <a:xfrm>
            <a:off x="4779494" y="1735138"/>
            <a:ext cx="3931919" cy="833249"/>
          </a:xfrm>
          <a:prstGeom prst="rect">
            <a:avLst/>
          </a:prstGeom>
          <a:noFill/>
          <a:ln>
            <a:noFill/>
          </a:ln>
        </p:spPr>
        <p:txBody>
          <a:bodyPr anchorCtr="0" anchor="b" bIns="91425" lIns="91425" rIns="91425" tIns="91425"/>
          <a:lstStyle>
            <a:lvl1pPr indent="0" marL="0" rtl="0" algn="ctr">
              <a:lnSpc>
                <a:spcPct val="100000"/>
              </a:lnSpc>
              <a:spcBef>
                <a:spcPts val="600"/>
              </a:spcBef>
              <a:buClr>
                <a:schemeClr val="accent2"/>
              </a:buClr>
              <a:buFont typeface="Calibri"/>
              <a:buNone/>
              <a:defRPr/>
            </a:lvl1pPr>
            <a:lvl2pPr indent="0" marL="457200" rtl="0">
              <a:spcBef>
                <a:spcPts val="0"/>
              </a:spcBef>
              <a:buFont typeface="Calibri"/>
              <a:buNone/>
              <a:defRPr/>
            </a:lvl2pPr>
            <a:lvl3pPr indent="0" marL="914400" rtl="0">
              <a:spcBef>
                <a:spcPts val="0"/>
              </a:spcBef>
              <a:buFont typeface="Calibri"/>
              <a:buNone/>
              <a:defRPr/>
            </a:lvl3pPr>
            <a:lvl4pPr indent="0" marL="1371600" rtl="0">
              <a:spcBef>
                <a:spcPts val="0"/>
              </a:spcBef>
              <a:buFont typeface="Calibri"/>
              <a:buNone/>
              <a:defRPr/>
            </a:lvl4pPr>
            <a:lvl5pPr indent="0" marL="1828800" rtl="0">
              <a:spcBef>
                <a:spcPts val="0"/>
              </a:spcBef>
              <a:buFont typeface="Calibri"/>
              <a:buNone/>
              <a:defRPr/>
            </a:lvl5pPr>
            <a:lvl6pPr indent="0" marL="2286000" rtl="0">
              <a:spcBef>
                <a:spcPts val="0"/>
              </a:spcBef>
              <a:buFont typeface="Calibri"/>
              <a:buNone/>
              <a:defRPr/>
            </a:lvl6pPr>
            <a:lvl7pPr indent="0" marL="2743200" rtl="0">
              <a:spcBef>
                <a:spcPts val="0"/>
              </a:spcBef>
              <a:buFont typeface="Calibri"/>
              <a:buNone/>
              <a:defRPr/>
            </a:lvl7pPr>
            <a:lvl8pPr indent="0" marL="3200400" rtl="0">
              <a:spcBef>
                <a:spcPts val="0"/>
              </a:spcBef>
              <a:buFont typeface="Calibri"/>
              <a:buNone/>
              <a:defRPr/>
            </a:lvl8pPr>
            <a:lvl9pPr indent="0" marL="3657600" rtl="0">
              <a:spcBef>
                <a:spcPts val="0"/>
              </a:spcBef>
              <a:buFont typeface="Calibri"/>
              <a:buNone/>
              <a:defRPr/>
            </a:lvl9pPr>
          </a:lstStyle>
          <a:p/>
        </p:txBody>
      </p:sp>
      <p:sp>
        <p:nvSpPr>
          <p:cNvPr id="93" name="Shape 93"/>
          <p:cNvSpPr txBox="1"/>
          <p:nvPr>
            <p:ph idx="4" type="body"/>
          </p:nvPr>
        </p:nvSpPr>
        <p:spPr>
          <a:xfrm>
            <a:off x="4779494" y="2590800"/>
            <a:ext cx="3931919" cy="3535362"/>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94" name="Shape 94"/>
          <p:cNvSpPr txBox="1"/>
          <p:nvPr>
            <p:ph idx="10" type="dt"/>
          </p:nvPr>
        </p:nvSpPr>
        <p:spPr>
          <a:xfrm>
            <a:off x="6794935" y="6437032"/>
            <a:ext cx="2133599" cy="365125"/>
          </a:xfrm>
          <a:prstGeom prst="rect">
            <a:avLst/>
          </a:prstGeom>
          <a:noFill/>
          <a:ln>
            <a:noFill/>
          </a:ln>
        </p:spPr>
        <p:txBody>
          <a:bodyPr anchorCtr="0" anchor="ctr"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95" name="Shape 95"/>
          <p:cNvSpPr txBox="1"/>
          <p:nvPr>
            <p:ph idx="11" type="ftr"/>
          </p:nvPr>
        </p:nvSpPr>
        <p:spPr>
          <a:xfrm>
            <a:off x="199697" y="6437032"/>
            <a:ext cx="6124902" cy="365125"/>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96" name="Shape 96"/>
          <p:cNvSpPr txBox="1"/>
          <p:nvPr>
            <p:ph idx="12" type="sldNum"/>
          </p:nvPr>
        </p:nvSpPr>
        <p:spPr>
          <a:xfrm>
            <a:off x="8306459" y="167346"/>
            <a:ext cx="630621" cy="35976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baseline="0" i="0" lang="en-US" sz="1400" u="none" cap="none" strike="noStrike">
                <a:solidFill>
                  <a:srgbClr val="262626"/>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97" name="Shape 97"/>
        <p:cNvGrpSpPr/>
        <p:nvPr/>
      </p:nvGrpSpPr>
      <p:grpSpPr>
        <a:xfrm>
          <a:off x="0" y="0"/>
          <a:ext cx="0" cy="0"/>
          <a:chOff x="0" y="0"/>
          <a:chExt cx="0" cy="0"/>
        </a:xfrm>
      </p:grpSpPr>
      <p:sp>
        <p:nvSpPr>
          <p:cNvPr id="98" name="Shape 98"/>
          <p:cNvSpPr/>
          <p:nvPr/>
        </p:nvSpPr>
        <p:spPr>
          <a:xfrm>
            <a:off x="284162" y="455772"/>
            <a:ext cx="8574086" cy="1133949"/>
          </a:xfrm>
          <a:prstGeom prst="rect">
            <a:avLst/>
          </a:prstGeom>
          <a:solidFill>
            <a:srgbClr val="262626">
              <a:alpha val="69803"/>
            </a:srgb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grpSp>
        <p:nvGrpSpPr>
          <p:cNvPr id="99" name="Shape 99"/>
          <p:cNvGrpSpPr/>
          <p:nvPr/>
        </p:nvGrpSpPr>
        <p:grpSpPr>
          <a:xfrm>
            <a:off x="284162" y="1577846"/>
            <a:ext cx="8576373" cy="137410"/>
            <a:chOff x="284162" y="1577846"/>
            <a:chExt cx="8576373" cy="137410"/>
          </a:xfrm>
        </p:grpSpPr>
        <p:sp>
          <p:nvSpPr>
            <p:cNvPr id="100" name="Shape 100"/>
            <p:cNvSpPr/>
            <p:nvPr/>
          </p:nvSpPr>
          <p:spPr>
            <a:xfrm>
              <a:off x="284162" y="1577846"/>
              <a:ext cx="1600199" cy="137410"/>
            </a:xfrm>
            <a:prstGeom prst="rect">
              <a:avLst/>
            </a:prstGeom>
            <a:solidFill>
              <a:schemeClr val="accen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101" name="Shape 101"/>
            <p:cNvSpPr/>
            <p:nvPr/>
          </p:nvSpPr>
          <p:spPr>
            <a:xfrm>
              <a:off x="1885174" y="1577846"/>
              <a:ext cx="2743199" cy="137410"/>
            </a:xfrm>
            <a:prstGeom prst="rect">
              <a:avLst/>
            </a:prstGeom>
            <a:solidFill>
              <a:schemeClr val="accent2"/>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102" name="Shape 102"/>
            <p:cNvSpPr/>
            <p:nvPr/>
          </p:nvSpPr>
          <p:spPr>
            <a:xfrm>
              <a:off x="4626864" y="1577846"/>
              <a:ext cx="4233672" cy="137410"/>
            </a:xfrm>
            <a:prstGeom prst="rect">
              <a:avLst/>
            </a:prstGeom>
            <a:solidFill>
              <a:schemeClr val="accent4"/>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grpSp>
      <p:sp>
        <p:nvSpPr>
          <p:cNvPr id="103" name="Shape 103"/>
          <p:cNvSpPr txBox="1"/>
          <p:nvPr>
            <p:ph type="title"/>
          </p:nvPr>
        </p:nvSpPr>
        <p:spPr>
          <a:xfrm>
            <a:off x="284162" y="630381"/>
            <a:ext cx="8574086" cy="967839"/>
          </a:xfrm>
          <a:prstGeom prst="rect">
            <a:avLst/>
          </a:prstGeom>
          <a:noFill/>
          <a:ln>
            <a:noFill/>
          </a:ln>
        </p:spPr>
        <p:txBody>
          <a:bodyPr anchorCtr="0" anchor="ctr" bIns="91425" lIns="91425" rIns="91425" tIns="91425"/>
          <a:lstStyle>
            <a:lvl1pPr rtl="0" algn="r">
              <a:spcBef>
                <a:spcPts val="0"/>
              </a:spcBef>
              <a:buClr>
                <a:schemeClr val="lt1"/>
              </a:buClr>
              <a:buFont typeface="Cantarel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04" name="Shape 104"/>
          <p:cNvSpPr txBox="1"/>
          <p:nvPr>
            <p:ph idx="10" type="dt"/>
          </p:nvPr>
        </p:nvSpPr>
        <p:spPr>
          <a:xfrm>
            <a:off x="6794935" y="6437032"/>
            <a:ext cx="2133599" cy="365125"/>
          </a:xfrm>
          <a:prstGeom prst="rect">
            <a:avLst/>
          </a:prstGeom>
          <a:noFill/>
          <a:ln>
            <a:noFill/>
          </a:ln>
        </p:spPr>
        <p:txBody>
          <a:bodyPr anchorCtr="0" anchor="ctr"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05" name="Shape 105"/>
          <p:cNvSpPr txBox="1"/>
          <p:nvPr>
            <p:ph idx="11" type="ftr"/>
          </p:nvPr>
        </p:nvSpPr>
        <p:spPr>
          <a:xfrm>
            <a:off x="199697" y="6437032"/>
            <a:ext cx="6124902" cy="365125"/>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06" name="Shape 106"/>
          <p:cNvSpPr txBox="1"/>
          <p:nvPr>
            <p:ph idx="12" type="sldNum"/>
          </p:nvPr>
        </p:nvSpPr>
        <p:spPr>
          <a:xfrm>
            <a:off x="8306459" y="167346"/>
            <a:ext cx="630621" cy="35976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baseline="0" i="0" lang="en-US" sz="1400" u="none" cap="none" strike="noStrike">
                <a:solidFill>
                  <a:srgbClr val="262626"/>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07" name="Shape 107"/>
        <p:cNvGrpSpPr/>
        <p:nvPr/>
      </p:nvGrpSpPr>
      <p:grpSpPr>
        <a:xfrm>
          <a:off x="0" y="0"/>
          <a:ext cx="0" cy="0"/>
          <a:chOff x="0" y="0"/>
          <a:chExt cx="0" cy="0"/>
        </a:xfrm>
      </p:grpSpPr>
      <p:sp>
        <p:nvSpPr>
          <p:cNvPr id="108" name="Shape 108"/>
          <p:cNvSpPr txBox="1"/>
          <p:nvPr>
            <p:ph idx="10" type="dt"/>
          </p:nvPr>
        </p:nvSpPr>
        <p:spPr>
          <a:xfrm>
            <a:off x="6794935" y="6437032"/>
            <a:ext cx="2133599" cy="365125"/>
          </a:xfrm>
          <a:prstGeom prst="rect">
            <a:avLst/>
          </a:prstGeom>
          <a:noFill/>
          <a:ln>
            <a:noFill/>
          </a:ln>
        </p:spPr>
        <p:txBody>
          <a:bodyPr anchorCtr="0" anchor="ctr"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09" name="Shape 109"/>
          <p:cNvSpPr txBox="1"/>
          <p:nvPr>
            <p:ph idx="11" type="ftr"/>
          </p:nvPr>
        </p:nvSpPr>
        <p:spPr>
          <a:xfrm>
            <a:off x="199697" y="6437032"/>
            <a:ext cx="6124902" cy="365125"/>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10" name="Shape 110"/>
          <p:cNvSpPr txBox="1"/>
          <p:nvPr>
            <p:ph idx="12" type="sldNum"/>
          </p:nvPr>
        </p:nvSpPr>
        <p:spPr>
          <a:xfrm>
            <a:off x="8306459" y="167346"/>
            <a:ext cx="630621" cy="35976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baseline="0" i="0" lang="en-US" sz="1400" u="none" cap="none" strike="noStrike">
                <a:solidFill>
                  <a:srgbClr val="262626"/>
                </a:solidFill>
                <a:latin typeface="Calibri"/>
                <a:ea typeface="Calibri"/>
                <a:cs typeface="Calibri"/>
                <a:sym typeface="Calibri"/>
              </a:rPr>
              <a:t>‹#›</a:t>
            </a:fld>
          </a:p>
        </p:txBody>
      </p:sp>
      <p:sp>
        <p:nvSpPr>
          <p:cNvPr id="111" name="Shape 111"/>
          <p:cNvSpPr/>
          <p:nvPr/>
        </p:nvSpPr>
        <p:spPr>
          <a:xfrm>
            <a:off x="360707" y="559752"/>
            <a:ext cx="1600199" cy="137410"/>
          </a:xfrm>
          <a:prstGeom prst="rect">
            <a:avLst/>
          </a:prstGeom>
          <a:solidFill>
            <a:srgbClr val="7030A0"/>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112" name="Shape 112"/>
          <p:cNvSpPr/>
          <p:nvPr/>
        </p:nvSpPr>
        <p:spPr>
          <a:xfrm>
            <a:off x="1961717" y="559752"/>
            <a:ext cx="2743199" cy="137410"/>
          </a:xfrm>
          <a:prstGeom prst="rect">
            <a:avLst/>
          </a:prstGeom>
          <a:solidFill>
            <a:srgbClr val="00B050"/>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113" name="Shape 113"/>
          <p:cNvSpPr/>
          <p:nvPr/>
        </p:nvSpPr>
        <p:spPr>
          <a:xfrm>
            <a:off x="4703407" y="559752"/>
            <a:ext cx="4233672" cy="137410"/>
          </a:xfrm>
          <a:prstGeom prst="rect">
            <a:avLst/>
          </a:prstGeom>
          <a:solidFill>
            <a:srgbClr val="0070C0"/>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1.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 name="Shape 8"/>
        <p:cNvGrpSpPr/>
        <p:nvPr/>
      </p:nvGrpSpPr>
      <p:grpSpPr>
        <a:xfrm>
          <a:off x="0" y="0"/>
          <a:ext cx="0" cy="0"/>
          <a:chOff x="0" y="0"/>
          <a:chExt cx="0" cy="0"/>
        </a:xfrm>
      </p:grpSpPr>
      <p:sp>
        <p:nvSpPr>
          <p:cNvPr id="9" name="Shape 9"/>
          <p:cNvSpPr txBox="1"/>
          <p:nvPr>
            <p:ph idx="1" type="body"/>
          </p:nvPr>
        </p:nvSpPr>
        <p:spPr>
          <a:xfrm>
            <a:off x="284162" y="2133600"/>
            <a:ext cx="8574086" cy="3992562"/>
          </a:xfrm>
          <a:prstGeom prst="rect">
            <a:avLst/>
          </a:prstGeom>
          <a:noFill/>
          <a:ln>
            <a:noFill/>
          </a:ln>
        </p:spPr>
        <p:txBody>
          <a:bodyPr anchorCtr="0" anchor="t" bIns="91425" lIns="91425" rIns="91425" tIns="91425"/>
          <a:lstStyle>
            <a:lvl1pPr indent="-316865" marL="454025" marR="0" rtl="0" algn="l">
              <a:spcBef>
                <a:spcPts val="2000"/>
              </a:spcBef>
              <a:buClr>
                <a:srgbClr val="A5A5A5"/>
              </a:buClr>
              <a:buFont typeface="Noto Symbol"/>
              <a:buChar char="↗"/>
              <a:defRPr/>
            </a:lvl1pPr>
            <a:lvl2pPr indent="-331469" marL="914400" marR="0" rtl="0" algn="l">
              <a:spcBef>
                <a:spcPts val="600"/>
              </a:spcBef>
              <a:buClr>
                <a:srgbClr val="3F3F3F"/>
              </a:buClr>
              <a:buFont typeface="Noto Symbol"/>
              <a:buChar char="↗"/>
              <a:defRPr/>
            </a:lvl2pPr>
            <a:lvl3pPr indent="-231775" marL="1260475" marR="0" rtl="0" algn="l">
              <a:spcBef>
                <a:spcPts val="600"/>
              </a:spcBef>
              <a:buClr>
                <a:srgbClr val="A5A5A5"/>
              </a:buClr>
              <a:buFont typeface="Noto Symbol"/>
              <a:buChar char="↗"/>
              <a:defRPr/>
            </a:lvl3pPr>
            <a:lvl4pPr indent="-240030" marL="1600200" marR="0" rtl="0" algn="l">
              <a:spcBef>
                <a:spcPts val="600"/>
              </a:spcBef>
              <a:buClr>
                <a:srgbClr val="3F3F3F"/>
              </a:buClr>
              <a:buFont typeface="Noto Symbol"/>
              <a:buChar char="↗"/>
              <a:defRPr/>
            </a:lvl4pPr>
            <a:lvl5pPr indent="-236854" marL="1939925" marR="0" rtl="0" algn="l">
              <a:spcBef>
                <a:spcPts val="600"/>
              </a:spcBef>
              <a:buClr>
                <a:srgbClr val="A5A5A5"/>
              </a:buClr>
              <a:buFont typeface="Noto Symbol"/>
              <a:buChar char="↗"/>
              <a:defRPr/>
            </a:lvl5pPr>
            <a:lvl6pPr indent="-244793" marL="2290763" marR="0" rtl="0" algn="l">
              <a:spcBef>
                <a:spcPts val="600"/>
              </a:spcBef>
              <a:buClr>
                <a:srgbClr val="3F3F3F"/>
              </a:buClr>
              <a:buFont typeface="Noto Symbol"/>
              <a:buChar char="↗"/>
              <a:defRPr/>
            </a:lvl6pPr>
            <a:lvl7pPr indent="-249554" marL="2625725" marR="0" rtl="0" algn="l">
              <a:spcBef>
                <a:spcPts val="600"/>
              </a:spcBef>
              <a:buClr>
                <a:srgbClr val="A5A5A5"/>
              </a:buClr>
              <a:buFont typeface="Noto Symbol"/>
              <a:buChar char="↗"/>
              <a:defRPr/>
            </a:lvl7pPr>
            <a:lvl8pPr indent="-251143" marL="2970213" marR="0" rtl="0" algn="l">
              <a:spcBef>
                <a:spcPts val="600"/>
              </a:spcBef>
              <a:buClr>
                <a:srgbClr val="3F3F3F"/>
              </a:buClr>
              <a:buFont typeface="Noto Symbol"/>
              <a:buChar char="↗"/>
              <a:defRPr/>
            </a:lvl8pPr>
            <a:lvl9pPr indent="-251142" marL="3313113" marR="0" rtl="0" algn="l">
              <a:spcBef>
                <a:spcPts val="600"/>
              </a:spcBef>
              <a:buClr>
                <a:srgbClr val="A5A5A5"/>
              </a:buClr>
              <a:buFont typeface="Noto Symbol"/>
              <a:buChar char="↗"/>
              <a:defRPr/>
            </a:lvl9pPr>
          </a:lstStyle>
          <a:p/>
        </p:txBody>
      </p:sp>
      <p:sp>
        <p:nvSpPr>
          <p:cNvPr id="10" name="Shape 10"/>
          <p:cNvSpPr txBox="1"/>
          <p:nvPr>
            <p:ph idx="10" type="dt"/>
          </p:nvPr>
        </p:nvSpPr>
        <p:spPr>
          <a:xfrm>
            <a:off x="6794935" y="6437032"/>
            <a:ext cx="2133599" cy="365125"/>
          </a:xfrm>
          <a:prstGeom prst="rect">
            <a:avLst/>
          </a:prstGeom>
          <a:noFill/>
          <a:ln>
            <a:noFill/>
          </a:ln>
        </p:spPr>
        <p:txBody>
          <a:bodyPr anchorCtr="0" anchor="ctr"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1" name="Shape 11"/>
          <p:cNvSpPr txBox="1"/>
          <p:nvPr>
            <p:ph idx="11" type="ftr"/>
          </p:nvPr>
        </p:nvSpPr>
        <p:spPr>
          <a:xfrm>
            <a:off x="199697" y="6437032"/>
            <a:ext cx="6124902" cy="365125"/>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2" name="Shape 12"/>
          <p:cNvSpPr txBox="1"/>
          <p:nvPr>
            <p:ph idx="12" type="sldNum"/>
          </p:nvPr>
        </p:nvSpPr>
        <p:spPr>
          <a:xfrm>
            <a:off x="8306459" y="167346"/>
            <a:ext cx="630621" cy="35976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baseline="0" i="0" lang="en-US" sz="1400" u="none" cap="none" strike="noStrike">
                <a:solidFill>
                  <a:srgbClr val="262626"/>
                </a:solidFill>
                <a:latin typeface="Calibri"/>
                <a:ea typeface="Calibri"/>
                <a:cs typeface="Calibri"/>
                <a:sym typeface="Calibri"/>
              </a:rPr>
              <a:t>‹#›</a:t>
            </a:fld>
          </a:p>
        </p:txBody>
      </p:sp>
      <p:sp>
        <p:nvSpPr>
          <p:cNvPr id="13" name="Shape 13"/>
          <p:cNvSpPr txBox="1"/>
          <p:nvPr>
            <p:ph type="title"/>
          </p:nvPr>
        </p:nvSpPr>
        <p:spPr>
          <a:xfrm>
            <a:off x="284162" y="630381"/>
            <a:ext cx="8574086" cy="967839"/>
          </a:xfrm>
          <a:prstGeom prst="rect">
            <a:avLst/>
          </a:prstGeom>
          <a:solidFill>
            <a:srgbClr val="262626">
              <a:alpha val="69803"/>
            </a:srgbClr>
          </a:solidFill>
          <a:ln>
            <a:noFill/>
          </a:ln>
        </p:spPr>
        <p:txBody>
          <a:bodyPr anchorCtr="0" anchor="ctr" bIns="91425" lIns="91425" rIns="91425" tIns="91425"/>
          <a:lstStyle>
            <a:lvl1pPr indent="0" marL="0" marR="0" rtl="0" algn="r">
              <a:spcBef>
                <a:spcPts val="0"/>
              </a:spcBef>
              <a:buClr>
                <a:schemeClr val="lt1"/>
              </a:buClr>
              <a:buFont typeface="Cantarell"/>
              <a:buNone/>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dt="0" ftr="0" hdr="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png"/><Relationship Id="rId4" Type="http://schemas.openxmlformats.org/officeDocument/2006/relationships/image" Target="../media/image0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0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0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creativecommons.org/licenses/by-nc-sa/4.0/" TargetMode="External"/><Relationship Id="rId4" Type="http://schemas.openxmlformats.org/officeDocument/2006/relationships/image" Target="../media/image0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0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0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6" name="Shape 196"/>
        <p:cNvGrpSpPr/>
        <p:nvPr/>
      </p:nvGrpSpPr>
      <p:grpSpPr>
        <a:xfrm>
          <a:off x="0" y="0"/>
          <a:ext cx="0" cy="0"/>
          <a:chOff x="0" y="0"/>
          <a:chExt cx="0" cy="0"/>
        </a:xfrm>
      </p:grpSpPr>
      <p:pic>
        <p:nvPicPr>
          <p:cNvPr id="197" name="Shape 197"/>
          <p:cNvPicPr preferRelativeResize="0"/>
          <p:nvPr>
            <p:ph idx="2" type="pic"/>
          </p:nvPr>
        </p:nvPicPr>
        <p:blipFill rotWithShape="1">
          <a:blip r:embed="rId3">
            <a:alphaModFix/>
          </a:blip>
          <a:srcRect b="2626" l="0" r="0" t="2627"/>
          <a:stretch/>
        </p:blipFill>
        <p:spPr>
          <a:xfrm>
            <a:off x="247672" y="5252598"/>
            <a:ext cx="1208209" cy="1144721"/>
          </a:xfrm>
          <a:prstGeom prst="rect">
            <a:avLst/>
          </a:prstGeom>
          <a:noFill/>
          <a:ln>
            <a:noFill/>
          </a:ln>
        </p:spPr>
      </p:pic>
      <p:sp>
        <p:nvSpPr>
          <p:cNvPr id="198" name="Shape 198"/>
          <p:cNvSpPr txBox="1"/>
          <p:nvPr>
            <p:ph idx="1" type="subTitle"/>
          </p:nvPr>
        </p:nvSpPr>
        <p:spPr>
          <a:xfrm>
            <a:off x="1576396" y="5252598"/>
            <a:ext cx="3749228" cy="484093"/>
          </a:xfrm>
          <a:prstGeom prst="rect">
            <a:avLst/>
          </a:prstGeom>
          <a:noFill/>
          <a:ln>
            <a:noFill/>
          </a:ln>
        </p:spPr>
        <p:txBody>
          <a:bodyPr anchorCtr="0" anchor="t" bIns="45700" lIns="91425" rIns="91425" tIns="45700">
            <a:noAutofit/>
          </a:bodyPr>
          <a:lstStyle/>
          <a:p>
            <a:pPr indent="0" lvl="0" marL="0" marR="0" rtl="0" algn="l">
              <a:lnSpc>
                <a:spcPct val="80000"/>
              </a:lnSpc>
              <a:spcBef>
                <a:spcPts val="0"/>
              </a:spcBef>
              <a:buClr>
                <a:srgbClr val="A5A5A5"/>
              </a:buClr>
              <a:buSzPct val="25000"/>
              <a:buFont typeface="Noto Symbol"/>
              <a:buNone/>
            </a:pPr>
            <a:r>
              <a:rPr b="0" baseline="0" i="0" lang="en-US" sz="1550" u="none" cap="none" strike="noStrike">
                <a:solidFill>
                  <a:schemeClr val="dk1"/>
                </a:solidFill>
                <a:latin typeface="Calibri"/>
                <a:ea typeface="Calibri"/>
                <a:cs typeface="Calibri"/>
                <a:sym typeface="Calibri"/>
              </a:rPr>
              <a:t>Door Droids Robotics</a:t>
            </a:r>
          </a:p>
          <a:p>
            <a:pPr indent="0" lvl="0" marL="0" marR="0" rtl="0" algn="l">
              <a:lnSpc>
                <a:spcPct val="80000"/>
              </a:lnSpc>
              <a:spcBef>
                <a:spcPts val="0"/>
              </a:spcBef>
              <a:buClr>
                <a:srgbClr val="A5A5A5"/>
              </a:buClr>
              <a:buSzPct val="25000"/>
              <a:buFont typeface="Noto Symbol"/>
              <a:buNone/>
            </a:pPr>
            <a:r>
              <a:rPr b="0" baseline="0" i="0" lang="en-US" sz="1550" u="none" cap="none" strike="noStrike">
                <a:solidFill>
                  <a:schemeClr val="dk1"/>
                </a:solidFill>
                <a:latin typeface="Calibri"/>
                <a:ea typeface="Calibri"/>
                <a:cs typeface="Calibri"/>
                <a:sym typeface="Calibri"/>
              </a:rPr>
              <a:t>Code door Hoosier Girlz</a:t>
            </a:r>
          </a:p>
        </p:txBody>
      </p:sp>
      <p:sp>
        <p:nvSpPr>
          <p:cNvPr id="199" name="Shape 199"/>
          <p:cNvSpPr txBox="1"/>
          <p:nvPr>
            <p:ph type="ctrTitle"/>
          </p:nvPr>
        </p:nvSpPr>
        <p:spPr>
          <a:xfrm>
            <a:off x="206142" y="2936875"/>
            <a:ext cx="8313232" cy="17780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buClr>
                <a:srgbClr val="FF0000"/>
              </a:buClr>
              <a:buSzPct val="25000"/>
              <a:buFont typeface="Cantarell"/>
              <a:buNone/>
            </a:pPr>
            <a:r>
              <a:rPr b="0" baseline="0" i="0" lang="en-US" sz="5950" u="none" cap="none" strike="noStrike">
                <a:solidFill>
                  <a:srgbClr val="FF0000"/>
                </a:solidFill>
                <a:latin typeface="Cantarell"/>
                <a:ea typeface="Cantarell"/>
                <a:cs typeface="Cantarell"/>
                <a:sym typeface="Cantarell"/>
              </a:rPr>
              <a:t>De gyroscoop en omgaan met overgevoeligheid</a:t>
            </a:r>
          </a:p>
        </p:txBody>
      </p:sp>
      <p:sp>
        <p:nvSpPr>
          <p:cNvPr id="200" name="Shape 200"/>
          <p:cNvSpPr txBox="1"/>
          <p:nvPr/>
        </p:nvSpPr>
        <p:spPr>
          <a:xfrm>
            <a:off x="329320" y="353341"/>
            <a:ext cx="7754284" cy="156966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US" sz="4800" u="none" cap="none" strike="noStrike">
                <a:solidFill>
                  <a:schemeClr val="lt1"/>
                </a:solidFill>
                <a:latin typeface="Calibri"/>
                <a:ea typeface="Calibri"/>
                <a:cs typeface="Calibri"/>
                <a:sym typeface="Calibri"/>
              </a:rPr>
              <a:t>EXPERT EV3 PROGRAMMEERLES</a:t>
            </a:r>
          </a:p>
        </p:txBody>
      </p:sp>
      <p:sp>
        <p:nvSpPr>
          <p:cNvPr id="201" name="Shape 201"/>
          <p:cNvSpPr txBox="1"/>
          <p:nvPr>
            <p:ph idx="11" type="ftr"/>
          </p:nvPr>
        </p:nvSpPr>
        <p:spPr>
          <a:xfrm>
            <a:off x="199697" y="6437032"/>
            <a:ext cx="6124902"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1" baseline="0" i="0" lang="en-US" sz="1100" u="none" cap="none" strike="noStrike">
                <a:solidFill>
                  <a:srgbClr val="A5A5A5"/>
                </a:solidFill>
                <a:latin typeface="Calibri"/>
                <a:ea typeface="Calibri"/>
                <a:cs typeface="Calibri"/>
                <a:sym typeface="Calibri"/>
              </a:rPr>
              <a:t>© 2015 EV3Lessons.com, Last edit 4/5/2015</a:t>
            </a:r>
          </a:p>
        </p:txBody>
      </p:sp>
      <p:sp>
        <p:nvSpPr>
          <p:cNvPr id="202" name="Shape 202"/>
          <p:cNvSpPr txBox="1"/>
          <p:nvPr>
            <p:ph idx="12" type="sldNum"/>
          </p:nvPr>
        </p:nvSpPr>
        <p:spPr>
          <a:xfrm>
            <a:off x="8306459" y="167346"/>
            <a:ext cx="630621" cy="35976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baseline="0" i="0" lang="en-US" sz="1400" u="none" cap="none" strike="noStrike">
                <a:solidFill>
                  <a:srgbClr val="262626"/>
                </a:solidFill>
                <a:latin typeface="Calibri"/>
                <a:ea typeface="Calibri"/>
                <a:cs typeface="Calibri"/>
                <a:sym typeface="Calibri"/>
              </a:rPr>
              <a:t>‹#›</a:t>
            </a:fld>
          </a:p>
        </p:txBody>
      </p:sp>
      <p:pic>
        <p:nvPicPr>
          <p:cNvPr id="203" name="Shape 203"/>
          <p:cNvPicPr preferRelativeResize="0"/>
          <p:nvPr/>
        </p:nvPicPr>
        <p:blipFill rotWithShape="1">
          <a:blip r:embed="rId4">
            <a:alphaModFix/>
          </a:blip>
          <a:srcRect b="0" l="0" r="0" t="0"/>
          <a:stretch/>
        </p:blipFill>
        <p:spPr>
          <a:xfrm>
            <a:off x="6042158" y="5540803"/>
            <a:ext cx="2940316" cy="1092117"/>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3" name="Shape 283"/>
        <p:cNvGrpSpPr/>
        <p:nvPr/>
      </p:nvGrpSpPr>
      <p:grpSpPr>
        <a:xfrm>
          <a:off x="0" y="0"/>
          <a:ext cx="0" cy="0"/>
          <a:chOff x="0" y="0"/>
          <a:chExt cx="0" cy="0"/>
        </a:xfrm>
      </p:grpSpPr>
      <p:sp>
        <p:nvSpPr>
          <p:cNvPr id="284" name="Shape 284"/>
          <p:cNvSpPr txBox="1"/>
          <p:nvPr>
            <p:ph type="title"/>
          </p:nvPr>
        </p:nvSpPr>
        <p:spPr>
          <a:xfrm>
            <a:off x="284162" y="630381"/>
            <a:ext cx="8574086" cy="967839"/>
          </a:xfrm>
          <a:prstGeom prst="rect">
            <a:avLst/>
          </a:prstGeom>
          <a:noFill/>
          <a:ln>
            <a:noFill/>
          </a:ln>
        </p:spPr>
        <p:txBody>
          <a:bodyPr anchorCtr="0" anchor="ctr" bIns="45700" lIns="91425" rIns="91425" tIns="45700">
            <a:noAutofit/>
          </a:bodyPr>
          <a:lstStyle/>
          <a:p>
            <a:pPr indent="0" lvl="0" marL="0" marR="0" rtl="0" algn="r">
              <a:spcBef>
                <a:spcPts val="0"/>
              </a:spcBef>
              <a:buClr>
                <a:schemeClr val="lt1"/>
              </a:buClr>
              <a:buSzPct val="25000"/>
              <a:buFont typeface="Cantarell"/>
              <a:buNone/>
            </a:pPr>
            <a:r>
              <a:rPr b="0" baseline="0" i="0" lang="en-US" sz="4200" u="none" cap="none" strike="noStrike">
                <a:solidFill>
                  <a:schemeClr val="lt1"/>
                </a:solidFill>
                <a:latin typeface="Cantarell"/>
                <a:ea typeface="Cantarell"/>
                <a:cs typeface="Cantarell"/>
                <a:sym typeface="Cantarell"/>
              </a:rPr>
              <a:t>Kalibratiestrategie 3</a:t>
            </a:r>
          </a:p>
        </p:txBody>
      </p:sp>
      <p:sp>
        <p:nvSpPr>
          <p:cNvPr id="285" name="Shape 285"/>
          <p:cNvSpPr txBox="1"/>
          <p:nvPr>
            <p:ph idx="11" type="ftr"/>
          </p:nvPr>
        </p:nvSpPr>
        <p:spPr>
          <a:xfrm>
            <a:off x="199697" y="6437032"/>
            <a:ext cx="6124902"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1" baseline="0" i="0" lang="en-US" sz="1100" u="none" cap="none" strike="noStrike">
                <a:solidFill>
                  <a:srgbClr val="A5A5A5"/>
                </a:solidFill>
                <a:latin typeface="Calibri"/>
                <a:ea typeface="Calibri"/>
                <a:cs typeface="Calibri"/>
                <a:sym typeface="Calibri"/>
              </a:rPr>
              <a:t>© 2015 EV3Lessons.com, Last edit 4/5/2015</a:t>
            </a:r>
          </a:p>
        </p:txBody>
      </p:sp>
      <p:sp>
        <p:nvSpPr>
          <p:cNvPr id="286" name="Shape 286"/>
          <p:cNvSpPr txBox="1"/>
          <p:nvPr>
            <p:ph idx="12" type="sldNum"/>
          </p:nvPr>
        </p:nvSpPr>
        <p:spPr>
          <a:xfrm>
            <a:off x="8306459" y="167346"/>
            <a:ext cx="630621" cy="35976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baseline="0" i="0" lang="en-US" sz="1400" u="none" cap="none" strike="noStrike">
                <a:solidFill>
                  <a:srgbClr val="262626"/>
                </a:solidFill>
                <a:latin typeface="Calibri"/>
                <a:ea typeface="Calibri"/>
                <a:cs typeface="Calibri"/>
                <a:sym typeface="Calibri"/>
              </a:rPr>
              <a:t>‹#›</a:t>
            </a:fld>
          </a:p>
        </p:txBody>
      </p:sp>
      <p:pic>
        <p:nvPicPr>
          <p:cNvPr id="287" name="Shape 287"/>
          <p:cNvPicPr preferRelativeResize="0"/>
          <p:nvPr/>
        </p:nvPicPr>
        <p:blipFill rotWithShape="1">
          <a:blip r:embed="rId3">
            <a:alphaModFix/>
          </a:blip>
          <a:srcRect b="47846" l="0" r="0" t="0"/>
          <a:stretch/>
        </p:blipFill>
        <p:spPr>
          <a:xfrm>
            <a:off x="0" y="1761633"/>
            <a:ext cx="9144000" cy="2889741"/>
          </a:xfrm>
          <a:prstGeom prst="rect">
            <a:avLst/>
          </a:prstGeom>
          <a:noFill/>
          <a:ln>
            <a:noFill/>
          </a:ln>
        </p:spPr>
      </p:pic>
      <p:sp>
        <p:nvSpPr>
          <p:cNvPr id="288" name="Shape 288"/>
          <p:cNvSpPr txBox="1"/>
          <p:nvPr/>
        </p:nvSpPr>
        <p:spPr>
          <a:xfrm>
            <a:off x="5349873" y="4682705"/>
            <a:ext cx="3508375" cy="1477328"/>
          </a:xfrm>
          <a:prstGeom prst="rect">
            <a:avLst/>
          </a:prstGeom>
          <a:solidFill>
            <a:srgbClr val="FE7070"/>
          </a:solidFill>
          <a:ln>
            <a:noFill/>
          </a:ln>
        </p:spPr>
        <p:txBody>
          <a:bodyPr anchorCtr="0" anchor="t" bIns="45700" lIns="91425" rIns="91425" tIns="45700">
            <a:noAutofit/>
          </a:bodyPr>
          <a:lstStyle/>
          <a:p>
            <a:pPr indent="0" lvl="0" marL="0" marR="0" rtl="0" algn="l">
              <a:spcBef>
                <a:spcPts val="0"/>
              </a:spcBef>
              <a:buSzPct val="25000"/>
              <a:buNone/>
            </a:pPr>
            <a:r>
              <a:rPr b="0" baseline="0" i="0" lang="en-US" sz="1800" u="none" cap="none" strike="noStrike">
                <a:solidFill>
                  <a:srgbClr val="3366FF"/>
                </a:solidFill>
                <a:latin typeface="Calibri"/>
                <a:ea typeface="Calibri"/>
                <a:cs typeface="Calibri"/>
                <a:sym typeface="Calibri"/>
              </a:rPr>
              <a:t>Let op dat je in de rest van je programma alleen de “hoek” mode gebruikt. Wanneer je de instelling weer wijzigt zal de gyroscoop opnieuw herkalibreren</a:t>
            </a:r>
          </a:p>
        </p:txBody>
      </p:sp>
      <p:sp>
        <p:nvSpPr>
          <p:cNvPr id="289" name="Shape 289"/>
          <p:cNvSpPr txBox="1"/>
          <p:nvPr/>
        </p:nvSpPr>
        <p:spPr>
          <a:xfrm>
            <a:off x="406925" y="4651375"/>
            <a:ext cx="3200681" cy="1754325"/>
          </a:xfrm>
          <a:prstGeom prst="rect">
            <a:avLst/>
          </a:prstGeom>
          <a:solidFill>
            <a:srgbClr val="FFA366"/>
          </a:solidFill>
          <a:ln>
            <a:noFill/>
          </a:ln>
        </p:spPr>
        <p:txBody>
          <a:bodyPr anchorCtr="0" anchor="t" bIns="45700" lIns="91425" rIns="91425" tIns="45700">
            <a:noAutofit/>
          </a:bodyPr>
          <a:lstStyle/>
          <a:p>
            <a:pPr indent="0" lvl="0" marL="0" marR="0" rtl="0" algn="l">
              <a:spcBef>
                <a:spcPts val="0"/>
              </a:spcBef>
              <a:buSzPct val="25000"/>
              <a:buNone/>
            </a:pPr>
            <a:r>
              <a:rPr b="0" baseline="0" i="0" lang="en-US" sz="1800" u="none" cap="none" strike="noStrike">
                <a:solidFill>
                  <a:schemeClr val="dk1"/>
                </a:solidFill>
                <a:latin typeface="Calibri"/>
                <a:ea typeface="Calibri"/>
                <a:cs typeface="Calibri"/>
                <a:sym typeface="Calibri"/>
              </a:rPr>
              <a:t>Deze versie laat je gyroscoop in hoekmode. Dit is de meest gebruikte manier om de gyroscoop te gebruiken. Deze code duurt ongeveer 0.1 seconde om uit te voeren.</a:t>
            </a:r>
          </a:p>
        </p:txBody>
      </p:sp>
      <p:sp>
        <p:nvSpPr>
          <p:cNvPr id="290" name="Shape 290"/>
          <p:cNvSpPr txBox="1"/>
          <p:nvPr/>
        </p:nvSpPr>
        <p:spPr>
          <a:xfrm>
            <a:off x="199698" y="1981221"/>
            <a:ext cx="1474556" cy="1015662"/>
          </a:xfrm>
          <a:prstGeom prst="rect">
            <a:avLst/>
          </a:prstGeom>
          <a:solidFill>
            <a:schemeClr val="lt1"/>
          </a:solidFill>
          <a:ln>
            <a:noFill/>
          </a:ln>
        </p:spPr>
        <p:txBody>
          <a:bodyPr anchorCtr="0" anchor="t" bIns="45700" lIns="91425" rIns="91425" tIns="45700">
            <a:noAutofit/>
          </a:bodyPr>
          <a:lstStyle/>
          <a:p>
            <a:pPr indent="0" lvl="0" marL="0" marR="0" rtl="0" algn="l">
              <a:spcBef>
                <a:spcPts val="0"/>
              </a:spcBef>
              <a:buSzPct val="25000"/>
              <a:buNone/>
            </a:pPr>
            <a:r>
              <a:rPr b="0" baseline="0" i="0" lang="en-US" sz="1200" u="none" cap="none" strike="noStrike">
                <a:solidFill>
                  <a:schemeClr val="dk1"/>
                </a:solidFill>
                <a:latin typeface="Calibri"/>
                <a:ea typeface="Calibri"/>
                <a:cs typeface="Calibri"/>
                <a:sym typeface="Calibri"/>
              </a:rPr>
              <a:t>Deze code is origineel geschreven door Hoosier Girlz en aangepast door Droids Robotics</a:t>
            </a:r>
          </a:p>
        </p:txBody>
      </p:sp>
      <p:sp>
        <p:nvSpPr>
          <p:cNvPr id="291" name="Shape 291"/>
          <p:cNvSpPr txBox="1"/>
          <p:nvPr/>
        </p:nvSpPr>
        <p:spPr>
          <a:xfrm>
            <a:off x="2052341" y="2371234"/>
            <a:ext cx="1283286" cy="830996"/>
          </a:xfrm>
          <a:prstGeom prst="rect">
            <a:avLst/>
          </a:prstGeom>
          <a:solidFill>
            <a:schemeClr val="lt1"/>
          </a:solidFill>
          <a:ln>
            <a:noFill/>
          </a:ln>
        </p:spPr>
        <p:txBody>
          <a:bodyPr anchorCtr="0" anchor="t" bIns="45700" lIns="91425" rIns="91425" tIns="45700">
            <a:noAutofit/>
          </a:bodyPr>
          <a:lstStyle/>
          <a:p>
            <a:pPr indent="0" lvl="0" marL="0" marR="0" rtl="0" algn="l">
              <a:spcBef>
                <a:spcPts val="0"/>
              </a:spcBef>
              <a:buSzPct val="25000"/>
              <a:buNone/>
            </a:pPr>
            <a:r>
              <a:rPr b="0" baseline="0" i="0" lang="en-US" sz="1200" u="none" cap="none" strike="noStrike">
                <a:solidFill>
                  <a:schemeClr val="dk1"/>
                </a:solidFill>
                <a:latin typeface="Calibri"/>
                <a:ea typeface="Calibri"/>
                <a:cs typeface="Calibri"/>
                <a:sym typeface="Calibri"/>
              </a:rPr>
              <a:t>Zal NaN geven totdat het volledig is gereset</a:t>
            </a:r>
          </a:p>
        </p:txBody>
      </p:sp>
      <p:sp>
        <p:nvSpPr>
          <p:cNvPr id="292" name="Shape 292"/>
          <p:cNvSpPr txBox="1"/>
          <p:nvPr/>
        </p:nvSpPr>
        <p:spPr>
          <a:xfrm>
            <a:off x="3301592" y="2364171"/>
            <a:ext cx="3110018" cy="830996"/>
          </a:xfrm>
          <a:prstGeom prst="rect">
            <a:avLst/>
          </a:prstGeom>
          <a:solidFill>
            <a:schemeClr val="lt1"/>
          </a:solidFill>
          <a:ln>
            <a:noFill/>
          </a:ln>
        </p:spPr>
        <p:txBody>
          <a:bodyPr anchorCtr="0" anchor="t" bIns="45700" lIns="91425" rIns="91425" tIns="45700">
            <a:noAutofit/>
          </a:bodyPr>
          <a:lstStyle/>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baseline="0" i="0" lang="en-US" sz="1200" u="none" cap="none" strike="noStrike">
                <a:solidFill>
                  <a:schemeClr val="dk1"/>
                </a:solidFill>
                <a:latin typeface="Calibri"/>
                <a:ea typeface="Calibri"/>
                <a:cs typeface="Calibri"/>
                <a:sym typeface="Calibri"/>
              </a:rPr>
              <a:t>NaN zijn niet &lt;, &gt; of = een getal</a:t>
            </a:r>
          </a:p>
        </p:txBody>
      </p:sp>
      <p:sp>
        <p:nvSpPr>
          <p:cNvPr id="293" name="Shape 293"/>
          <p:cNvSpPr txBox="1"/>
          <p:nvPr/>
        </p:nvSpPr>
        <p:spPr>
          <a:xfrm>
            <a:off x="6411610" y="2376825"/>
            <a:ext cx="1474556" cy="830996"/>
          </a:xfrm>
          <a:prstGeom prst="rect">
            <a:avLst/>
          </a:prstGeom>
          <a:solidFill>
            <a:schemeClr val="lt1"/>
          </a:solidFill>
          <a:ln>
            <a:noFill/>
          </a:ln>
        </p:spPr>
        <p:txBody>
          <a:bodyPr anchorCtr="0" anchor="t" bIns="45700" lIns="91425" rIns="91425" tIns="45700">
            <a:noAutofit/>
          </a:bodyPr>
          <a:lstStyle/>
          <a:p>
            <a:pPr indent="0" lvl="0" marL="0" marR="0" rtl="0" algn="l">
              <a:spcBef>
                <a:spcPts val="0"/>
              </a:spcBef>
              <a:buSzPct val="25000"/>
              <a:buNone/>
            </a:pPr>
            <a:r>
              <a:rPr b="0" baseline="0" i="0" lang="en-US" sz="1200" u="none" cap="none" strike="noStrike">
                <a:solidFill>
                  <a:schemeClr val="dk1"/>
                </a:solidFill>
                <a:latin typeface="Calibri"/>
                <a:ea typeface="Calibri"/>
                <a:cs typeface="Calibri"/>
                <a:sym typeface="Calibri"/>
              </a:rPr>
              <a:t>Stop de herhaling als de sensor een echt getal terugstuurt</a:t>
            </a:r>
          </a:p>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7" name="Shape 297"/>
        <p:cNvGrpSpPr/>
        <p:nvPr/>
      </p:nvGrpSpPr>
      <p:grpSpPr>
        <a:xfrm>
          <a:off x="0" y="0"/>
          <a:ext cx="0" cy="0"/>
          <a:chOff x="0" y="0"/>
          <a:chExt cx="0" cy="0"/>
        </a:xfrm>
      </p:grpSpPr>
      <p:sp>
        <p:nvSpPr>
          <p:cNvPr id="298" name="Shape 298"/>
          <p:cNvSpPr txBox="1"/>
          <p:nvPr>
            <p:ph type="title"/>
          </p:nvPr>
        </p:nvSpPr>
        <p:spPr>
          <a:xfrm>
            <a:off x="284162" y="630381"/>
            <a:ext cx="8574086" cy="967839"/>
          </a:xfrm>
          <a:prstGeom prst="rect">
            <a:avLst/>
          </a:prstGeom>
          <a:noFill/>
          <a:ln>
            <a:noFill/>
          </a:ln>
        </p:spPr>
        <p:txBody>
          <a:bodyPr anchorCtr="0" anchor="ctr" bIns="45700" lIns="91425" rIns="91425" tIns="45700">
            <a:noAutofit/>
          </a:bodyPr>
          <a:lstStyle/>
          <a:p>
            <a:pPr indent="0" lvl="0" marL="0" marR="0" rtl="0" algn="r">
              <a:spcBef>
                <a:spcPts val="0"/>
              </a:spcBef>
              <a:buClr>
                <a:schemeClr val="lt1"/>
              </a:buClr>
              <a:buSzPct val="25000"/>
              <a:buFont typeface="Cantarell"/>
              <a:buNone/>
            </a:pPr>
            <a:r>
              <a:rPr b="0" baseline="0" i="0" lang="en-US" sz="4200" u="none" cap="none" strike="noStrike">
                <a:solidFill>
                  <a:schemeClr val="lt1"/>
                </a:solidFill>
                <a:latin typeface="Cantarell"/>
                <a:ea typeface="Cantarell"/>
                <a:cs typeface="Cantarell"/>
                <a:sym typeface="Cantarell"/>
              </a:rPr>
              <a:t>Kalibratiestrategie 4</a:t>
            </a:r>
          </a:p>
        </p:txBody>
      </p:sp>
      <p:sp>
        <p:nvSpPr>
          <p:cNvPr id="299" name="Shape 299"/>
          <p:cNvSpPr txBox="1"/>
          <p:nvPr>
            <p:ph idx="11" type="ftr"/>
          </p:nvPr>
        </p:nvSpPr>
        <p:spPr>
          <a:xfrm>
            <a:off x="199697" y="6437032"/>
            <a:ext cx="6124902"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1" baseline="0" i="0" lang="en-US" sz="1100" u="none" cap="none" strike="noStrike">
                <a:solidFill>
                  <a:srgbClr val="A5A5A5"/>
                </a:solidFill>
                <a:latin typeface="Calibri"/>
                <a:ea typeface="Calibri"/>
                <a:cs typeface="Calibri"/>
                <a:sym typeface="Calibri"/>
              </a:rPr>
              <a:t>© 2015 EV3Lessons.com, Last edit 4/5/2015</a:t>
            </a:r>
          </a:p>
        </p:txBody>
      </p:sp>
      <p:sp>
        <p:nvSpPr>
          <p:cNvPr id="300" name="Shape 300"/>
          <p:cNvSpPr txBox="1"/>
          <p:nvPr>
            <p:ph idx="12" type="sldNum"/>
          </p:nvPr>
        </p:nvSpPr>
        <p:spPr>
          <a:xfrm>
            <a:off x="8306459" y="167346"/>
            <a:ext cx="630621" cy="35976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baseline="0" i="0" lang="en-US" sz="1400" u="none" cap="none" strike="noStrike">
                <a:solidFill>
                  <a:srgbClr val="262626"/>
                </a:solidFill>
                <a:latin typeface="Calibri"/>
                <a:ea typeface="Calibri"/>
                <a:cs typeface="Calibri"/>
                <a:sym typeface="Calibri"/>
              </a:rPr>
              <a:t>‹#›</a:t>
            </a:fld>
          </a:p>
        </p:txBody>
      </p:sp>
      <p:pic>
        <p:nvPicPr>
          <p:cNvPr id="301" name="Shape 301"/>
          <p:cNvPicPr preferRelativeResize="0"/>
          <p:nvPr/>
        </p:nvPicPr>
        <p:blipFill rotWithShape="1">
          <a:blip r:embed="rId3">
            <a:alphaModFix/>
          </a:blip>
          <a:srcRect b="50586" l="0" r="0" t="0"/>
          <a:stretch/>
        </p:blipFill>
        <p:spPr>
          <a:xfrm>
            <a:off x="0" y="1749277"/>
            <a:ext cx="9144000" cy="2679847"/>
          </a:xfrm>
          <a:prstGeom prst="rect">
            <a:avLst/>
          </a:prstGeom>
          <a:noFill/>
          <a:ln>
            <a:noFill/>
          </a:ln>
        </p:spPr>
      </p:pic>
      <p:sp>
        <p:nvSpPr>
          <p:cNvPr id="302" name="Shape 302"/>
          <p:cNvSpPr txBox="1"/>
          <p:nvPr/>
        </p:nvSpPr>
        <p:spPr>
          <a:xfrm>
            <a:off x="4683125" y="4571998"/>
            <a:ext cx="4253954" cy="2031325"/>
          </a:xfrm>
          <a:prstGeom prst="rect">
            <a:avLst/>
          </a:prstGeom>
          <a:solidFill>
            <a:srgbClr val="FE7070"/>
          </a:solidFill>
          <a:ln>
            <a:noFill/>
          </a:ln>
        </p:spPr>
        <p:txBody>
          <a:bodyPr anchorCtr="0" anchor="t" bIns="45700" lIns="91425" rIns="91425" tIns="45700">
            <a:noAutofit/>
          </a:bodyPr>
          <a:lstStyle/>
          <a:p>
            <a:pPr indent="0" lvl="0" marL="0" marR="0" rtl="0" algn="l">
              <a:spcBef>
                <a:spcPts val="0"/>
              </a:spcBef>
              <a:buSzPct val="25000"/>
              <a:buNone/>
            </a:pPr>
            <a:r>
              <a:rPr b="0" baseline="0" i="0" lang="en-US" sz="1800" u="none" cap="none" strike="noStrike">
                <a:solidFill>
                  <a:srgbClr val="3366FF"/>
                </a:solidFill>
                <a:latin typeface="Calibri"/>
                <a:ea typeface="Calibri"/>
                <a:cs typeface="Calibri"/>
                <a:sym typeface="Calibri"/>
              </a:rPr>
              <a:t>Let op dat je in de rest van het programma alleen de “waarde + hoek” mode kunt gebruiken. Als je de “hoek” of de “waarde” mode gebruikt zal de gyroscoop opnieuw resetten. Gebruik ook **NIET** de gyroscoop reset omdat dit weer in 3 seconden kalibreren resulteert.</a:t>
            </a:r>
          </a:p>
        </p:txBody>
      </p:sp>
      <p:sp>
        <p:nvSpPr>
          <p:cNvPr id="303" name="Shape 303"/>
          <p:cNvSpPr txBox="1"/>
          <p:nvPr/>
        </p:nvSpPr>
        <p:spPr>
          <a:xfrm>
            <a:off x="284162" y="4577360"/>
            <a:ext cx="2484547" cy="1754325"/>
          </a:xfrm>
          <a:prstGeom prst="rect">
            <a:avLst/>
          </a:prstGeom>
          <a:solidFill>
            <a:srgbClr val="FFA366"/>
          </a:solidFill>
          <a:ln>
            <a:noFill/>
          </a:ln>
        </p:spPr>
        <p:txBody>
          <a:bodyPr anchorCtr="0" anchor="t" bIns="45700" lIns="91425" rIns="91425" tIns="45700">
            <a:noAutofit/>
          </a:bodyPr>
          <a:lstStyle/>
          <a:p>
            <a:pPr indent="0" lvl="0" marL="0" marR="0" rtl="0" algn="l">
              <a:spcBef>
                <a:spcPts val="0"/>
              </a:spcBef>
              <a:buSzPct val="25000"/>
              <a:buNone/>
            </a:pPr>
            <a:r>
              <a:rPr b="0" baseline="0" i="0" lang="en-US" sz="1800" u="none" cap="none" strike="noStrike">
                <a:solidFill>
                  <a:srgbClr val="000000"/>
                </a:solidFill>
                <a:latin typeface="Calibri"/>
                <a:ea typeface="Calibri"/>
                <a:cs typeface="Calibri"/>
                <a:sym typeface="Calibri"/>
              </a:rPr>
              <a:t>Deze versie laat de gyroscoop in waarde+hoek mode. Dit is handig als je de “waarde” uitvoer nodig hebt. </a:t>
            </a:r>
          </a:p>
        </p:txBody>
      </p:sp>
      <p:sp>
        <p:nvSpPr>
          <p:cNvPr id="304" name="Shape 304"/>
          <p:cNvSpPr txBox="1"/>
          <p:nvPr/>
        </p:nvSpPr>
        <p:spPr>
          <a:xfrm>
            <a:off x="270528" y="1936148"/>
            <a:ext cx="1474556" cy="1015662"/>
          </a:xfrm>
          <a:prstGeom prst="rect">
            <a:avLst/>
          </a:prstGeom>
          <a:solidFill>
            <a:schemeClr val="lt1"/>
          </a:solidFill>
          <a:ln>
            <a:noFill/>
          </a:ln>
        </p:spPr>
        <p:txBody>
          <a:bodyPr anchorCtr="0" anchor="t" bIns="45700" lIns="91425" rIns="91425" tIns="45700">
            <a:noAutofit/>
          </a:bodyPr>
          <a:lstStyle/>
          <a:p>
            <a:pPr indent="0" lvl="0" marL="0" marR="0" rtl="0" algn="l">
              <a:spcBef>
                <a:spcPts val="0"/>
              </a:spcBef>
              <a:buSzPct val="25000"/>
              <a:buNone/>
            </a:pPr>
            <a:r>
              <a:rPr b="0" baseline="0" i="0" lang="en-US" sz="1200" u="none" cap="none" strike="noStrike">
                <a:solidFill>
                  <a:schemeClr val="dk1"/>
                </a:solidFill>
                <a:latin typeface="Calibri"/>
                <a:ea typeface="Calibri"/>
                <a:cs typeface="Calibri"/>
                <a:sym typeface="Calibri"/>
              </a:rPr>
              <a:t>Deze code is origineel geschreven door Hoosier Girlz en aangepast door Droids Robotics</a:t>
            </a:r>
          </a:p>
        </p:txBody>
      </p:sp>
      <p:sp>
        <p:nvSpPr>
          <p:cNvPr id="305" name="Shape 305"/>
          <p:cNvSpPr txBox="1"/>
          <p:nvPr/>
        </p:nvSpPr>
        <p:spPr>
          <a:xfrm>
            <a:off x="2123169" y="2326161"/>
            <a:ext cx="1283286" cy="830996"/>
          </a:xfrm>
          <a:prstGeom prst="rect">
            <a:avLst/>
          </a:prstGeom>
          <a:solidFill>
            <a:schemeClr val="lt1"/>
          </a:solidFill>
          <a:ln>
            <a:noFill/>
          </a:ln>
        </p:spPr>
        <p:txBody>
          <a:bodyPr anchorCtr="0" anchor="t" bIns="45700" lIns="91425" rIns="91425" tIns="45700">
            <a:noAutofit/>
          </a:bodyPr>
          <a:lstStyle/>
          <a:p>
            <a:pPr indent="0" lvl="0" marL="0" marR="0" rtl="0" algn="l">
              <a:spcBef>
                <a:spcPts val="0"/>
              </a:spcBef>
              <a:buSzPct val="25000"/>
              <a:buNone/>
            </a:pPr>
            <a:r>
              <a:rPr b="0" baseline="0" i="0" lang="en-US" sz="1200" u="none" cap="none" strike="noStrike">
                <a:solidFill>
                  <a:schemeClr val="dk1"/>
                </a:solidFill>
                <a:latin typeface="Calibri"/>
                <a:ea typeface="Calibri"/>
                <a:cs typeface="Calibri"/>
                <a:sym typeface="Calibri"/>
              </a:rPr>
              <a:t>Zal NaN geven totdat het volledig is gereset</a:t>
            </a:r>
          </a:p>
        </p:txBody>
      </p:sp>
      <p:sp>
        <p:nvSpPr>
          <p:cNvPr id="306" name="Shape 306"/>
          <p:cNvSpPr txBox="1"/>
          <p:nvPr/>
        </p:nvSpPr>
        <p:spPr>
          <a:xfrm>
            <a:off x="3372421" y="2319098"/>
            <a:ext cx="3110018" cy="830996"/>
          </a:xfrm>
          <a:prstGeom prst="rect">
            <a:avLst/>
          </a:prstGeom>
          <a:solidFill>
            <a:schemeClr val="lt1"/>
          </a:solidFill>
          <a:ln>
            <a:noFill/>
          </a:ln>
        </p:spPr>
        <p:txBody>
          <a:bodyPr anchorCtr="0" anchor="t" bIns="45700" lIns="91425" rIns="91425" tIns="45700">
            <a:noAutofit/>
          </a:bodyPr>
          <a:lstStyle/>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baseline="0" i="0" lang="en-US" sz="1200" u="none" cap="none" strike="noStrike">
                <a:solidFill>
                  <a:schemeClr val="dk1"/>
                </a:solidFill>
                <a:latin typeface="Calibri"/>
                <a:ea typeface="Calibri"/>
                <a:cs typeface="Calibri"/>
                <a:sym typeface="Calibri"/>
              </a:rPr>
              <a:t>NaN zijn niet &lt;, &gt; of = een getal</a:t>
            </a:r>
          </a:p>
        </p:txBody>
      </p:sp>
      <p:sp>
        <p:nvSpPr>
          <p:cNvPr id="307" name="Shape 307"/>
          <p:cNvSpPr txBox="1"/>
          <p:nvPr/>
        </p:nvSpPr>
        <p:spPr>
          <a:xfrm>
            <a:off x="6482439" y="2331752"/>
            <a:ext cx="1474556" cy="830996"/>
          </a:xfrm>
          <a:prstGeom prst="rect">
            <a:avLst/>
          </a:prstGeom>
          <a:solidFill>
            <a:schemeClr val="lt1"/>
          </a:solidFill>
          <a:ln>
            <a:noFill/>
          </a:ln>
        </p:spPr>
        <p:txBody>
          <a:bodyPr anchorCtr="0" anchor="t" bIns="45700" lIns="91425" rIns="91425" tIns="45700">
            <a:noAutofit/>
          </a:bodyPr>
          <a:lstStyle/>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baseline="0" i="0" lang="en-US" sz="1200" u="none" cap="none" strike="noStrike">
                <a:solidFill>
                  <a:schemeClr val="dk1"/>
                </a:solidFill>
                <a:latin typeface="Calibri"/>
                <a:ea typeface="Calibri"/>
                <a:cs typeface="Calibri"/>
                <a:sym typeface="Calibri"/>
              </a:rPr>
              <a:t>Stop de herhaling als de sensor een echt getal terugstuurt</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1" name="Shape 311"/>
        <p:cNvGrpSpPr/>
        <p:nvPr/>
      </p:nvGrpSpPr>
      <p:grpSpPr>
        <a:xfrm>
          <a:off x="0" y="0"/>
          <a:ext cx="0" cy="0"/>
          <a:chOff x="0" y="0"/>
          <a:chExt cx="0" cy="0"/>
        </a:xfrm>
      </p:grpSpPr>
      <p:sp>
        <p:nvSpPr>
          <p:cNvPr id="312" name="Shape 312"/>
          <p:cNvSpPr txBox="1"/>
          <p:nvPr>
            <p:ph type="title"/>
          </p:nvPr>
        </p:nvSpPr>
        <p:spPr>
          <a:xfrm>
            <a:off x="284162" y="630381"/>
            <a:ext cx="8574086" cy="967839"/>
          </a:xfrm>
          <a:prstGeom prst="rect">
            <a:avLst/>
          </a:prstGeom>
          <a:noFill/>
          <a:ln>
            <a:noFill/>
          </a:ln>
        </p:spPr>
        <p:txBody>
          <a:bodyPr anchorCtr="0" anchor="ctr" bIns="45700" lIns="91425" rIns="91425" tIns="45700">
            <a:noAutofit/>
          </a:bodyPr>
          <a:lstStyle/>
          <a:p>
            <a:pPr indent="0" lvl="0" marL="0" marR="0" rtl="0" algn="r">
              <a:spcBef>
                <a:spcPts val="0"/>
              </a:spcBef>
              <a:buClr>
                <a:schemeClr val="lt1"/>
              </a:buClr>
              <a:buSzPct val="25000"/>
              <a:buFont typeface="Cantarell"/>
              <a:buNone/>
            </a:pPr>
            <a:r>
              <a:rPr b="0" baseline="0" i="0" lang="en-US" sz="4200" u="none" cap="none" strike="noStrike">
                <a:solidFill>
                  <a:schemeClr val="lt1"/>
                </a:solidFill>
                <a:latin typeface="Cantarell"/>
                <a:ea typeface="Cantarell"/>
                <a:cs typeface="Cantarell"/>
                <a:sym typeface="Cantarell"/>
              </a:rPr>
              <a:t>Discussie</a:t>
            </a:r>
          </a:p>
        </p:txBody>
      </p:sp>
      <p:sp>
        <p:nvSpPr>
          <p:cNvPr id="313" name="Shape 313"/>
          <p:cNvSpPr txBox="1"/>
          <p:nvPr>
            <p:ph idx="11" type="ftr"/>
          </p:nvPr>
        </p:nvSpPr>
        <p:spPr>
          <a:xfrm>
            <a:off x="199697" y="6437032"/>
            <a:ext cx="6124902"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1" baseline="0" i="0" lang="en-US" sz="1100" u="none" cap="none" strike="noStrike">
                <a:solidFill>
                  <a:srgbClr val="A5A5A5"/>
                </a:solidFill>
                <a:latin typeface="Calibri"/>
                <a:ea typeface="Calibri"/>
                <a:cs typeface="Calibri"/>
                <a:sym typeface="Calibri"/>
              </a:rPr>
              <a:t>© 2015 EV3Lessons.com, Last edit 4/5/2015</a:t>
            </a:r>
          </a:p>
        </p:txBody>
      </p:sp>
      <p:sp>
        <p:nvSpPr>
          <p:cNvPr id="314" name="Shape 314"/>
          <p:cNvSpPr txBox="1"/>
          <p:nvPr>
            <p:ph idx="12" type="sldNum"/>
          </p:nvPr>
        </p:nvSpPr>
        <p:spPr>
          <a:xfrm>
            <a:off x="8306459" y="167346"/>
            <a:ext cx="630621" cy="35976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baseline="0" i="0" lang="en-US" sz="1400" u="none" cap="none" strike="noStrike">
                <a:solidFill>
                  <a:srgbClr val="262626"/>
                </a:solidFill>
                <a:latin typeface="Calibri"/>
                <a:ea typeface="Calibri"/>
                <a:cs typeface="Calibri"/>
                <a:sym typeface="Calibri"/>
              </a:rPr>
              <a:t>‹#›</a:t>
            </a:fld>
          </a:p>
        </p:txBody>
      </p:sp>
      <p:sp>
        <p:nvSpPr>
          <p:cNvPr id="315" name="Shape 315"/>
          <p:cNvSpPr txBox="1"/>
          <p:nvPr/>
        </p:nvSpPr>
        <p:spPr>
          <a:xfrm>
            <a:off x="284162" y="2133600"/>
            <a:ext cx="8574086" cy="4303431"/>
          </a:xfrm>
          <a:prstGeom prst="rect">
            <a:avLst/>
          </a:prstGeom>
          <a:noFill/>
          <a:ln>
            <a:noFill/>
          </a:ln>
        </p:spPr>
        <p:txBody>
          <a:bodyPr anchorCtr="0" anchor="t" bIns="45700" lIns="91425" rIns="91425" tIns="45700">
            <a:noAutofit/>
          </a:bodyPr>
          <a:lstStyle/>
          <a:p>
            <a:pPr indent="-457200" lvl="0" marL="457200" marR="0" rtl="0" algn="l">
              <a:lnSpc>
                <a:spcPct val="80000"/>
              </a:lnSpc>
              <a:spcBef>
                <a:spcPts val="0"/>
              </a:spcBef>
              <a:buClr>
                <a:srgbClr val="A5A5A5"/>
              </a:buClr>
              <a:buSzPct val="87631"/>
              <a:buFont typeface="Cantarell"/>
              <a:buAutoNum type="arabicPeriod"/>
            </a:pPr>
            <a:r>
              <a:rPr b="0" baseline="0" i="0" lang="en-US" sz="1850" u="none" cap="none" strike="noStrike">
                <a:solidFill>
                  <a:srgbClr val="FF0000"/>
                </a:solidFill>
                <a:latin typeface="Calibri"/>
                <a:ea typeface="Calibri"/>
                <a:cs typeface="Calibri"/>
                <a:sym typeface="Calibri"/>
              </a:rPr>
              <a:t>Wat zijn twee veel voorkomende problemen met de gyroscoop?</a:t>
            </a:r>
          </a:p>
          <a:p>
            <a:pPr indent="-3175" lvl="1" marL="460375" marR="0" rtl="0" algn="l">
              <a:lnSpc>
                <a:spcPct val="80000"/>
              </a:lnSpc>
              <a:spcBef>
                <a:spcPts val="600"/>
              </a:spcBef>
              <a:buClr>
                <a:srgbClr val="3F3F3F"/>
              </a:buClr>
              <a:buSzPct val="25000"/>
              <a:buFont typeface="Noto Symbol"/>
              <a:buNone/>
            </a:pPr>
            <a:r>
              <a:rPr b="0" baseline="0" i="0" lang="en-US" sz="1700" u="none" cap="none" strike="noStrike">
                <a:solidFill>
                  <a:srgbClr val="262626"/>
                </a:solidFill>
                <a:latin typeface="Calibri"/>
                <a:ea typeface="Calibri"/>
                <a:cs typeface="Calibri"/>
                <a:sym typeface="Calibri"/>
              </a:rPr>
              <a:t>Antwoord: Overgevoeligheid en vertraging</a:t>
            </a:r>
          </a:p>
          <a:p>
            <a:pPr indent="-457200" lvl="0" marL="457200" marR="0" rtl="0" algn="l">
              <a:lnSpc>
                <a:spcPct val="80000"/>
              </a:lnSpc>
              <a:spcBef>
                <a:spcPts val="2000"/>
              </a:spcBef>
              <a:buClr>
                <a:srgbClr val="A5A5A5"/>
              </a:buClr>
              <a:buSzPct val="87631"/>
              <a:buFont typeface="Cantarell"/>
              <a:buAutoNum type="arabicPeriod"/>
            </a:pPr>
            <a:r>
              <a:rPr b="0" baseline="0" i="0" lang="en-US" sz="1850" u="none" cap="none" strike="noStrike">
                <a:solidFill>
                  <a:srgbClr val="FF0000"/>
                </a:solidFill>
                <a:latin typeface="Calibri"/>
                <a:ea typeface="Calibri"/>
                <a:cs typeface="Calibri"/>
                <a:sym typeface="Calibri"/>
              </a:rPr>
              <a:t>Wat betekent overgevoeligheid?</a:t>
            </a:r>
          </a:p>
          <a:p>
            <a:pPr indent="-3175" lvl="1" marL="460375" marR="0" rtl="0" algn="l">
              <a:lnSpc>
                <a:spcPct val="80000"/>
              </a:lnSpc>
              <a:spcBef>
                <a:spcPts val="600"/>
              </a:spcBef>
              <a:buClr>
                <a:srgbClr val="3F3F3F"/>
              </a:buClr>
              <a:buSzPct val="25000"/>
              <a:buFont typeface="Noto Symbol"/>
              <a:buNone/>
            </a:pPr>
            <a:r>
              <a:rPr b="0" baseline="0" i="0" lang="en-US" sz="1700" u="none" cap="none" strike="noStrike">
                <a:solidFill>
                  <a:srgbClr val="262626"/>
                </a:solidFill>
                <a:latin typeface="Calibri"/>
                <a:ea typeface="Calibri"/>
                <a:cs typeface="Calibri"/>
                <a:sym typeface="Calibri"/>
              </a:rPr>
              <a:t>Antwoord: De gyroscoop geeft waarden die veranderen zelfs als de robot stil staat.</a:t>
            </a:r>
          </a:p>
          <a:p>
            <a:pPr indent="-457200" lvl="0" marL="457200" marR="0" rtl="0" algn="l">
              <a:lnSpc>
                <a:spcPct val="80000"/>
              </a:lnSpc>
              <a:spcBef>
                <a:spcPts val="2000"/>
              </a:spcBef>
              <a:buClr>
                <a:srgbClr val="A5A5A5"/>
              </a:buClr>
              <a:buSzPct val="87631"/>
              <a:buFont typeface="Cantarell"/>
              <a:buAutoNum type="arabicPeriod"/>
            </a:pPr>
            <a:r>
              <a:rPr b="0" baseline="0" i="0" lang="en-US" sz="1850" u="none" cap="none" strike="noStrike">
                <a:solidFill>
                  <a:srgbClr val="FF0000"/>
                </a:solidFill>
                <a:latin typeface="Calibri"/>
                <a:ea typeface="Calibri"/>
                <a:cs typeface="Calibri"/>
                <a:sym typeface="Calibri"/>
              </a:rPr>
              <a:t>Kun je de robot bewegen als je kalibreert?</a:t>
            </a:r>
          </a:p>
          <a:p>
            <a:pPr indent="-3175" lvl="1" marL="460375" marR="0" rtl="0" algn="l">
              <a:lnSpc>
                <a:spcPct val="80000"/>
              </a:lnSpc>
              <a:spcBef>
                <a:spcPts val="600"/>
              </a:spcBef>
              <a:buClr>
                <a:srgbClr val="3F3F3F"/>
              </a:buClr>
              <a:buSzPct val="25000"/>
              <a:buFont typeface="Noto Symbol"/>
              <a:buNone/>
            </a:pPr>
            <a:r>
              <a:rPr b="0" baseline="0" i="0" lang="en-US" sz="1700" u="none" cap="none" strike="noStrike">
                <a:solidFill>
                  <a:srgbClr val="262626"/>
                </a:solidFill>
                <a:latin typeface="Calibri"/>
                <a:ea typeface="Calibri"/>
                <a:cs typeface="Calibri"/>
                <a:sym typeface="Calibri"/>
              </a:rPr>
              <a:t>Antwoord: Nee! Houd de robot stil.</a:t>
            </a:r>
          </a:p>
          <a:p>
            <a:pPr indent="-457200" lvl="0" marL="457200" marR="0" rtl="0" algn="l">
              <a:lnSpc>
                <a:spcPct val="80000"/>
              </a:lnSpc>
              <a:spcBef>
                <a:spcPts val="2000"/>
              </a:spcBef>
              <a:buClr>
                <a:srgbClr val="A5A5A5"/>
              </a:buClr>
              <a:buSzPct val="87631"/>
              <a:buFont typeface="Cantarell"/>
              <a:buAutoNum type="arabicPeriod"/>
            </a:pPr>
            <a:r>
              <a:rPr b="0" baseline="0" i="0" lang="en-US" sz="1850" u="none" cap="none" strike="noStrike">
                <a:solidFill>
                  <a:srgbClr val="FF0000"/>
                </a:solidFill>
                <a:latin typeface="Calibri"/>
                <a:ea typeface="Calibri"/>
                <a:cs typeface="Calibri"/>
                <a:sym typeface="Calibri"/>
              </a:rPr>
              <a:t>Moet je de gyroscoop kalibreren voor elke beweging?</a:t>
            </a:r>
          </a:p>
          <a:p>
            <a:pPr indent="-3175" lvl="1" marL="460375" marR="0" rtl="0" algn="l">
              <a:lnSpc>
                <a:spcPct val="80000"/>
              </a:lnSpc>
              <a:spcBef>
                <a:spcPts val="600"/>
              </a:spcBef>
              <a:buClr>
                <a:srgbClr val="3F3F3F"/>
              </a:buClr>
              <a:buSzPct val="25000"/>
              <a:buFont typeface="Noto Symbol"/>
              <a:buNone/>
            </a:pPr>
            <a:r>
              <a:rPr b="0" baseline="0" i="0" lang="en-US" sz="1700" u="none" cap="none" strike="noStrike">
                <a:solidFill>
                  <a:srgbClr val="262626"/>
                </a:solidFill>
                <a:latin typeface="Calibri"/>
                <a:ea typeface="Calibri"/>
                <a:cs typeface="Calibri"/>
                <a:sym typeface="Calibri"/>
              </a:rPr>
              <a:t>Antwoord: Nee, één keer voor het programma.</a:t>
            </a:r>
          </a:p>
          <a:p>
            <a:pPr indent="-457200" lvl="0" marL="457200" marR="0" rtl="0" algn="l">
              <a:lnSpc>
                <a:spcPct val="80000"/>
              </a:lnSpc>
              <a:spcBef>
                <a:spcPts val="2000"/>
              </a:spcBef>
              <a:buClr>
                <a:srgbClr val="A5A5A5"/>
              </a:buClr>
              <a:buSzPct val="87631"/>
              <a:buFont typeface="Cantarell"/>
              <a:buAutoNum type="arabicPeriod"/>
            </a:pPr>
            <a:r>
              <a:rPr b="0" baseline="0" i="0" lang="en-US" sz="1850" u="none" cap="none" strike="noStrike">
                <a:solidFill>
                  <a:srgbClr val="FF0000"/>
                </a:solidFill>
                <a:latin typeface="Calibri"/>
                <a:ea typeface="Calibri"/>
                <a:cs typeface="Calibri"/>
                <a:sym typeface="Calibri"/>
              </a:rPr>
              <a:t>Waarom is het belangrijk om meerdere oplossingen voor een probleem te hebben?</a:t>
            </a:r>
          </a:p>
          <a:p>
            <a:pPr indent="-3175" lvl="1" marL="460375" marR="0" rtl="0" algn="l">
              <a:lnSpc>
                <a:spcPct val="80000"/>
              </a:lnSpc>
              <a:spcBef>
                <a:spcPts val="600"/>
              </a:spcBef>
              <a:buClr>
                <a:srgbClr val="3F3F3F"/>
              </a:buClr>
              <a:buSzPct val="25000"/>
              <a:buFont typeface="Noto Symbol"/>
              <a:buNone/>
            </a:pPr>
            <a:r>
              <a:rPr b="0" baseline="0" i="0" lang="en-US" sz="1700" u="none" cap="none" strike="noStrike">
                <a:solidFill>
                  <a:srgbClr val="262626"/>
                </a:solidFill>
                <a:latin typeface="Calibri"/>
                <a:ea typeface="Calibri"/>
                <a:cs typeface="Calibri"/>
                <a:sym typeface="Calibri"/>
              </a:rPr>
              <a:t>In robotica zijn er verschillende manieren om problemen op te lossen. Er zitten voor en nadelen aan elke oplossing</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9" name="Shape 319"/>
        <p:cNvGrpSpPr/>
        <p:nvPr/>
      </p:nvGrpSpPr>
      <p:grpSpPr>
        <a:xfrm>
          <a:off x="0" y="0"/>
          <a:ext cx="0" cy="0"/>
          <a:chOff x="0" y="0"/>
          <a:chExt cx="0" cy="0"/>
        </a:xfrm>
      </p:grpSpPr>
      <p:sp>
        <p:nvSpPr>
          <p:cNvPr id="320" name="Shape 320"/>
          <p:cNvSpPr txBox="1"/>
          <p:nvPr>
            <p:ph type="title"/>
          </p:nvPr>
        </p:nvSpPr>
        <p:spPr>
          <a:xfrm>
            <a:off x="284162" y="630381"/>
            <a:ext cx="8574086" cy="967839"/>
          </a:xfrm>
          <a:prstGeom prst="rect">
            <a:avLst/>
          </a:prstGeom>
          <a:noFill/>
          <a:ln>
            <a:noFill/>
          </a:ln>
        </p:spPr>
        <p:txBody>
          <a:bodyPr anchorCtr="0" anchor="ctr" bIns="45700" lIns="91425" rIns="91425" tIns="45700">
            <a:noAutofit/>
          </a:bodyPr>
          <a:lstStyle/>
          <a:p>
            <a:pPr indent="0" lvl="0" marL="0" marR="0" rtl="0" algn="r">
              <a:spcBef>
                <a:spcPts val="0"/>
              </a:spcBef>
              <a:buClr>
                <a:schemeClr val="lt1"/>
              </a:buClr>
              <a:buSzPct val="25000"/>
              <a:buFont typeface="Calibri"/>
              <a:buNone/>
            </a:pPr>
            <a:r>
              <a:rPr b="0" baseline="0" i="0" lang="en-US" sz="4200" u="none" cap="none" strike="noStrike">
                <a:solidFill>
                  <a:schemeClr val="lt1"/>
                </a:solidFill>
                <a:latin typeface="Calibri"/>
                <a:ea typeface="Calibri"/>
                <a:cs typeface="Calibri"/>
                <a:sym typeface="Calibri"/>
              </a:rPr>
              <a:t>Credits</a:t>
            </a:r>
          </a:p>
        </p:txBody>
      </p:sp>
      <p:sp>
        <p:nvSpPr>
          <p:cNvPr id="321" name="Shape 321"/>
          <p:cNvSpPr txBox="1"/>
          <p:nvPr>
            <p:ph idx="1" type="body"/>
          </p:nvPr>
        </p:nvSpPr>
        <p:spPr>
          <a:xfrm>
            <a:off x="284162" y="1915911"/>
            <a:ext cx="8574086" cy="3581399"/>
          </a:xfrm>
          <a:prstGeom prst="rect">
            <a:avLst/>
          </a:prstGeom>
          <a:noFill/>
          <a:ln>
            <a:noFill/>
          </a:ln>
        </p:spPr>
        <p:txBody>
          <a:bodyPr anchorCtr="0" anchor="t" bIns="45700" lIns="91425" rIns="91425" tIns="45700">
            <a:noAutofit/>
          </a:bodyPr>
          <a:lstStyle/>
          <a:p>
            <a:pPr indent="-454025" lvl="1" marL="454025" marR="0" rtl="0" algn="l">
              <a:spcBef>
                <a:spcPts val="0"/>
              </a:spcBef>
              <a:buClr>
                <a:srgbClr val="A5A5A5"/>
              </a:buClr>
              <a:buSzPct val="90000"/>
              <a:buFont typeface="Noto Symbol"/>
              <a:buChar char="↗"/>
            </a:pPr>
            <a:r>
              <a:rPr b="0" baseline="0" i="0" lang="en-US" sz="2200" u="none" cap="none" strike="noStrike">
                <a:solidFill>
                  <a:srgbClr val="262626"/>
                </a:solidFill>
                <a:latin typeface="Calibri"/>
                <a:ea typeface="Calibri"/>
                <a:cs typeface="Calibri"/>
                <a:sym typeface="Calibri"/>
              </a:rPr>
              <a:t>Deze les is geschreven door Sanjay Seshan en Arvind Seshan van Droids Robotics met de code van Hoosier Girlz</a:t>
            </a:r>
          </a:p>
          <a:p>
            <a:pPr indent="-454025" lvl="0" marL="454025" marR="0" rtl="0" algn="l">
              <a:spcBef>
                <a:spcPts val="2000"/>
              </a:spcBef>
              <a:buClr>
                <a:srgbClr val="A5A5A5"/>
              </a:buClr>
              <a:buSzPct val="90000"/>
              <a:buFont typeface="Noto Symbol"/>
              <a:buChar char="↗"/>
            </a:pPr>
            <a:r>
              <a:rPr b="0" baseline="0" i="0" lang="en-US" sz="2400" u="none" cap="none" strike="noStrike">
                <a:solidFill>
                  <a:srgbClr val="262626"/>
                </a:solidFill>
                <a:latin typeface="Calibri"/>
                <a:ea typeface="Calibri"/>
                <a:cs typeface="Calibri"/>
                <a:sym typeface="Calibri"/>
              </a:rPr>
              <a:t>Meer lessen op www.ev3lessons.com</a:t>
            </a:r>
          </a:p>
        </p:txBody>
      </p:sp>
      <p:sp>
        <p:nvSpPr>
          <p:cNvPr id="322" name="Shape 322"/>
          <p:cNvSpPr txBox="1"/>
          <p:nvPr>
            <p:ph idx="11" type="ftr"/>
          </p:nvPr>
        </p:nvSpPr>
        <p:spPr>
          <a:xfrm>
            <a:off x="199697" y="6437032"/>
            <a:ext cx="6124902"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1" baseline="0" i="0" lang="en-US" sz="1100" u="none" cap="none" strike="noStrike">
                <a:solidFill>
                  <a:srgbClr val="A5A5A5"/>
                </a:solidFill>
                <a:latin typeface="Calibri"/>
                <a:ea typeface="Calibri"/>
                <a:cs typeface="Calibri"/>
                <a:sym typeface="Calibri"/>
              </a:rPr>
              <a:t>© 2015 EV3Lessons.com, Last edit 4/5/2015</a:t>
            </a:r>
          </a:p>
        </p:txBody>
      </p:sp>
      <p:sp>
        <p:nvSpPr>
          <p:cNvPr id="323" name="Shape 323"/>
          <p:cNvSpPr/>
          <p:nvPr/>
        </p:nvSpPr>
        <p:spPr>
          <a:xfrm>
            <a:off x="457199" y="5391957"/>
            <a:ext cx="7913347" cy="923329"/>
          </a:xfrm>
          <a:prstGeom prst="rect">
            <a:avLst/>
          </a:prstGeom>
          <a:solidFill>
            <a:srgbClr val="F5F5F5"/>
          </a:solidFill>
          <a:ln>
            <a:noFill/>
          </a:ln>
        </p:spPr>
        <p:txBody>
          <a:bodyPr anchorCtr="0" anchor="ctr" bIns="0" lIns="0" rIns="0" tIns="0">
            <a:noAutofit/>
          </a:bodyPr>
          <a:lstStyle/>
          <a:p>
            <a:pPr indent="0" lvl="0" marL="0" marR="0" rtl="0" algn="ctr">
              <a:lnSpc>
                <a:spcPct val="100000"/>
              </a:lnSpc>
              <a:spcBef>
                <a:spcPts val="0"/>
              </a:spcBef>
              <a:spcAft>
                <a:spcPts val="0"/>
              </a:spcAft>
              <a:buClr>
                <a:srgbClr val="4374B7"/>
              </a:buClr>
              <a:buSzPct val="25000"/>
              <a:buFont typeface="Helvetica Neue"/>
              <a:buNone/>
            </a:pPr>
            <a:r>
              <a:rPr b="0" baseline="0" i="0" lang="en-US" sz="2000" u="none" cap="none" strike="noStrike">
                <a:solidFill>
                  <a:srgbClr val="4374B7"/>
                </a:solidFill>
                <a:latin typeface="Helvetica Neue"/>
                <a:ea typeface="Helvetica Neue"/>
                <a:cs typeface="Helvetica Neue"/>
                <a:sym typeface="Helvetica Neue"/>
              </a:rPr>
              <a:t>                         </a:t>
            </a:r>
            <a:br>
              <a:rPr b="0" baseline="0" i="0" lang="en-US" sz="1600" u="none" cap="none" strike="noStrike">
                <a:solidFill>
                  <a:schemeClr val="dk1"/>
                </a:solidFill>
                <a:latin typeface="Arial"/>
                <a:ea typeface="Arial"/>
                <a:cs typeface="Arial"/>
                <a:sym typeface="Arial"/>
              </a:rPr>
            </a:br>
            <a:r>
              <a:rPr b="0" baseline="0" i="0" lang="en-US" sz="2000" u="none" cap="none" strike="noStrike">
                <a:solidFill>
                  <a:srgbClr val="000000"/>
                </a:solidFill>
                <a:latin typeface="Helvetica Neue"/>
                <a:ea typeface="Helvetica Neue"/>
                <a:cs typeface="Helvetica Neue"/>
                <a:sym typeface="Helvetica Neue"/>
              </a:rPr>
              <a:t>This work is licensed under a </a:t>
            </a:r>
            <a:r>
              <a:rPr b="0" baseline="0" i="0" lang="en-US" sz="2000" u="sng" cap="none" strike="noStrike">
                <a:solidFill>
                  <a:schemeClr val="hlink"/>
                </a:solidFill>
                <a:latin typeface="Helvetica Neue"/>
                <a:ea typeface="Helvetica Neue"/>
                <a:cs typeface="Helvetica Neue"/>
                <a:sym typeface="Helvetica Neue"/>
                <a:hlinkClick r:id="rId3"/>
              </a:rPr>
              <a:t>Creative Commons Attribution-NonCommercial-ShareAlike 4.0 International License</a:t>
            </a:r>
            <a:r>
              <a:rPr b="0" baseline="0" i="0" lang="en-US" sz="2000" u="none" cap="none" strike="noStrike">
                <a:solidFill>
                  <a:srgbClr val="000000"/>
                </a:solidFill>
                <a:latin typeface="Helvetica Neue"/>
                <a:ea typeface="Helvetica Neue"/>
                <a:cs typeface="Helvetica Neue"/>
                <a:sym typeface="Helvetica Neue"/>
              </a:rPr>
              <a:t>.</a:t>
            </a:r>
            <a:r>
              <a:rPr b="0" baseline="0" i="0" lang="en-US" sz="1600" u="none" cap="none" strike="noStrike">
                <a:solidFill>
                  <a:schemeClr val="dk1"/>
                </a:solidFill>
                <a:latin typeface="Arial"/>
                <a:ea typeface="Arial"/>
                <a:cs typeface="Arial"/>
                <a:sym typeface="Arial"/>
              </a:rPr>
              <a:t> </a:t>
            </a:r>
          </a:p>
        </p:txBody>
      </p:sp>
      <p:pic>
        <p:nvPicPr>
          <p:cNvPr id="324" name="Shape 324"/>
          <p:cNvPicPr preferRelativeResize="0"/>
          <p:nvPr/>
        </p:nvPicPr>
        <p:blipFill rotWithShape="1">
          <a:blip r:embed="rId4">
            <a:alphaModFix/>
          </a:blip>
          <a:srcRect b="0" l="0" r="0" t="0"/>
          <a:stretch/>
        </p:blipFill>
        <p:spPr>
          <a:xfrm>
            <a:off x="3812487" y="4160675"/>
            <a:ext cx="2161449" cy="761422"/>
          </a:xfrm>
          <a:prstGeom prst="rect">
            <a:avLst/>
          </a:prstGeom>
          <a:noFill/>
          <a:ln>
            <a:noFill/>
          </a:ln>
        </p:spPr>
      </p:pic>
      <p:sp>
        <p:nvSpPr>
          <p:cNvPr id="325" name="Shape 325"/>
          <p:cNvSpPr txBox="1"/>
          <p:nvPr>
            <p:ph idx="12" type="sldNum"/>
          </p:nvPr>
        </p:nvSpPr>
        <p:spPr>
          <a:xfrm>
            <a:off x="8306459" y="167346"/>
            <a:ext cx="630621" cy="35976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baseline="0" i="0" lang="en-US" sz="1400" u="none" cap="none" strike="noStrike">
                <a:solidFill>
                  <a:srgbClr val="262626"/>
                </a:solidFill>
                <a:latin typeface="Calibri"/>
                <a:ea typeface="Calibri"/>
                <a:cs typeface="Calibri"/>
                <a:sym typeface="Calibri"/>
              </a:rPr>
              <a:t>‹#›</a:t>
            </a:fld>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8" name="Shape 208"/>
        <p:cNvGrpSpPr/>
        <p:nvPr/>
      </p:nvGrpSpPr>
      <p:grpSpPr>
        <a:xfrm>
          <a:off x="0" y="0"/>
          <a:ext cx="0" cy="0"/>
          <a:chOff x="0" y="0"/>
          <a:chExt cx="0" cy="0"/>
        </a:xfrm>
      </p:grpSpPr>
      <p:sp>
        <p:nvSpPr>
          <p:cNvPr id="209" name="Shape 209"/>
          <p:cNvSpPr txBox="1"/>
          <p:nvPr>
            <p:ph type="title"/>
          </p:nvPr>
        </p:nvSpPr>
        <p:spPr>
          <a:xfrm>
            <a:off x="284162" y="630381"/>
            <a:ext cx="8574086" cy="967839"/>
          </a:xfrm>
          <a:prstGeom prst="rect">
            <a:avLst/>
          </a:prstGeom>
          <a:noFill/>
          <a:ln>
            <a:noFill/>
          </a:ln>
        </p:spPr>
        <p:txBody>
          <a:bodyPr anchorCtr="0" anchor="ctr" bIns="45700" lIns="91425" rIns="91425" tIns="45700">
            <a:noAutofit/>
          </a:bodyPr>
          <a:lstStyle/>
          <a:p>
            <a:pPr indent="0" lvl="0" marL="0" marR="0" rtl="0" algn="r">
              <a:spcBef>
                <a:spcPts val="0"/>
              </a:spcBef>
              <a:buClr>
                <a:schemeClr val="lt1"/>
              </a:buClr>
              <a:buSzPct val="25000"/>
              <a:buFont typeface="Cantarell"/>
              <a:buNone/>
            </a:pPr>
            <a:r>
              <a:rPr b="0" baseline="0" i="0" lang="en-US" sz="4200" u="none" cap="none" strike="noStrike">
                <a:solidFill>
                  <a:schemeClr val="lt1"/>
                </a:solidFill>
                <a:latin typeface="Cantarell"/>
                <a:ea typeface="Cantarell"/>
                <a:cs typeface="Cantarell"/>
                <a:sym typeface="Cantarell"/>
              </a:rPr>
              <a:t>Leerdoelen</a:t>
            </a:r>
          </a:p>
        </p:txBody>
      </p:sp>
      <p:sp>
        <p:nvSpPr>
          <p:cNvPr id="210" name="Shape 210"/>
          <p:cNvSpPr txBox="1"/>
          <p:nvPr>
            <p:ph idx="1" type="body"/>
          </p:nvPr>
        </p:nvSpPr>
        <p:spPr>
          <a:xfrm>
            <a:off x="284162" y="2133600"/>
            <a:ext cx="8574086" cy="3992562"/>
          </a:xfrm>
          <a:prstGeom prst="rect">
            <a:avLst/>
          </a:prstGeom>
          <a:noFill/>
          <a:ln>
            <a:noFill/>
          </a:ln>
        </p:spPr>
        <p:txBody>
          <a:bodyPr anchorCtr="0" anchor="t" bIns="45700" lIns="91425" rIns="91425" tIns="45700">
            <a:noAutofit/>
          </a:bodyPr>
          <a:lstStyle/>
          <a:p>
            <a:pPr indent="-457200" lvl="0" marL="457200" marR="0" rtl="0" algn="l">
              <a:lnSpc>
                <a:spcPct val="90000"/>
              </a:lnSpc>
              <a:spcBef>
                <a:spcPts val="0"/>
              </a:spcBef>
              <a:buClr>
                <a:srgbClr val="A5A5A5"/>
              </a:buClr>
              <a:buSzPct val="87857"/>
              <a:buFont typeface="Cantarell"/>
              <a:buAutoNum type="arabicPeriod"/>
            </a:pPr>
            <a:r>
              <a:rPr b="0" baseline="0" i="0" lang="en-US" sz="2050" u="none" cap="none" strike="noStrike">
                <a:solidFill>
                  <a:srgbClr val="262626"/>
                </a:solidFill>
                <a:latin typeface="Calibri"/>
                <a:ea typeface="Calibri"/>
                <a:cs typeface="Calibri"/>
                <a:sym typeface="Calibri"/>
              </a:rPr>
              <a:t>Leer wat de gyroscoop doet</a:t>
            </a:r>
          </a:p>
          <a:p>
            <a:pPr indent="-457200" lvl="0" marL="457200" marR="0" rtl="0" algn="l">
              <a:lnSpc>
                <a:spcPct val="90000"/>
              </a:lnSpc>
              <a:spcBef>
                <a:spcPts val="2000"/>
              </a:spcBef>
              <a:buClr>
                <a:srgbClr val="A5A5A5"/>
              </a:buClr>
              <a:buSzPct val="87857"/>
              <a:buFont typeface="Cantarell"/>
              <a:buAutoNum type="arabicPeriod"/>
            </a:pPr>
            <a:r>
              <a:rPr b="0" baseline="0" i="0" lang="en-US" sz="2050" u="none" cap="none" strike="noStrike">
                <a:solidFill>
                  <a:srgbClr val="262626"/>
                </a:solidFill>
                <a:latin typeface="Calibri"/>
                <a:ea typeface="Calibri"/>
                <a:cs typeface="Calibri"/>
                <a:sym typeface="Calibri"/>
              </a:rPr>
              <a:t>Leer over twee veel voorkomende problemen met de gyroscoop (overgevoeligheid en vertraging)</a:t>
            </a:r>
          </a:p>
          <a:p>
            <a:pPr indent="-457200" lvl="0" marL="457200" marR="0" rtl="0" algn="l">
              <a:lnSpc>
                <a:spcPct val="90000"/>
              </a:lnSpc>
              <a:spcBef>
                <a:spcPts val="2000"/>
              </a:spcBef>
              <a:buClr>
                <a:srgbClr val="A5A5A5"/>
              </a:buClr>
              <a:buSzPct val="87857"/>
              <a:buFont typeface="Cantarell"/>
              <a:buAutoNum type="arabicPeriod"/>
            </a:pPr>
            <a:r>
              <a:rPr b="0" baseline="0" i="0" lang="en-US" sz="2050" u="none" cap="none" strike="noStrike">
                <a:solidFill>
                  <a:srgbClr val="262626"/>
                </a:solidFill>
                <a:latin typeface="Calibri"/>
                <a:ea typeface="Calibri"/>
                <a:cs typeface="Calibri"/>
                <a:sym typeface="Calibri"/>
              </a:rPr>
              <a:t>Leer wat overgevoeligheid betekent</a:t>
            </a:r>
          </a:p>
          <a:p>
            <a:pPr indent="-457200" lvl="0" marL="457200" marR="0" rtl="0" algn="l">
              <a:lnSpc>
                <a:spcPct val="90000"/>
              </a:lnSpc>
              <a:spcBef>
                <a:spcPts val="2000"/>
              </a:spcBef>
              <a:buClr>
                <a:srgbClr val="A5A5A5"/>
              </a:buClr>
              <a:buSzPct val="87857"/>
              <a:buFont typeface="Cantarell"/>
              <a:buAutoNum type="arabicPeriod"/>
            </a:pPr>
            <a:r>
              <a:rPr b="0" baseline="0" i="0" lang="en-US" sz="2050" u="none" cap="none" strike="noStrike">
                <a:solidFill>
                  <a:srgbClr val="262626"/>
                </a:solidFill>
                <a:latin typeface="Calibri"/>
                <a:ea typeface="Calibri"/>
                <a:cs typeface="Calibri"/>
                <a:sym typeface="Calibri"/>
              </a:rPr>
              <a:t>Leer hoe je overgevoeligheid kunt corrigeren met een “kalibratietechniek” </a:t>
            </a:r>
          </a:p>
          <a:p>
            <a:pPr indent="-457200" lvl="0" marL="457200" marR="0" rtl="0" algn="l">
              <a:lnSpc>
                <a:spcPct val="90000"/>
              </a:lnSpc>
              <a:spcBef>
                <a:spcPts val="2000"/>
              </a:spcBef>
              <a:buClr>
                <a:srgbClr val="A5A5A5"/>
              </a:buClr>
              <a:buSzPct val="87857"/>
              <a:buFont typeface="Cantarell"/>
              <a:buAutoNum type="arabicPeriod"/>
            </a:pPr>
            <a:r>
              <a:rPr b="0" baseline="0" i="0" lang="en-US" sz="2050" u="none" cap="none" strike="noStrike">
                <a:solidFill>
                  <a:srgbClr val="262626"/>
                </a:solidFill>
                <a:latin typeface="Calibri"/>
                <a:ea typeface="Calibri"/>
                <a:cs typeface="Calibri"/>
                <a:sym typeface="Calibri"/>
              </a:rPr>
              <a:t>Begrijp waarom het belangrijk is meerdere oplossingen te hebben voor problemen zoals overgevoeligheid van de gyroscoop</a:t>
            </a:r>
          </a:p>
          <a:p>
            <a:pPr indent="0" lvl="0" marL="0" marR="0" rtl="0" algn="l">
              <a:lnSpc>
                <a:spcPct val="90000"/>
              </a:lnSpc>
              <a:spcBef>
                <a:spcPts val="2000"/>
              </a:spcBef>
              <a:buClr>
                <a:srgbClr val="A5A5A5"/>
              </a:buClr>
              <a:buSzPct val="25000"/>
              <a:buFont typeface="Noto Symbol"/>
              <a:buNone/>
            </a:pPr>
            <a:r>
              <a:rPr b="0" baseline="0" i="0" lang="en-US" sz="2050" u="none" cap="none" strike="noStrike">
                <a:solidFill>
                  <a:srgbClr val="262626"/>
                </a:solidFill>
                <a:latin typeface="Calibri"/>
                <a:ea typeface="Calibri"/>
                <a:cs typeface="Calibri"/>
                <a:sym typeface="Calibri"/>
              </a:rPr>
              <a:t>Voorkennis: Datanaven, herhalingen, logische en vergelijkings blocks</a:t>
            </a:r>
          </a:p>
        </p:txBody>
      </p:sp>
      <p:sp>
        <p:nvSpPr>
          <p:cNvPr id="211" name="Shape 211"/>
          <p:cNvSpPr txBox="1"/>
          <p:nvPr>
            <p:ph idx="11" type="ftr"/>
          </p:nvPr>
        </p:nvSpPr>
        <p:spPr>
          <a:xfrm>
            <a:off x="199697" y="6437032"/>
            <a:ext cx="6124902"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1" baseline="0" i="0" lang="en-US" sz="1100" u="none" cap="none" strike="noStrike">
                <a:solidFill>
                  <a:srgbClr val="A5A5A5"/>
                </a:solidFill>
                <a:latin typeface="Calibri"/>
                <a:ea typeface="Calibri"/>
                <a:cs typeface="Calibri"/>
                <a:sym typeface="Calibri"/>
              </a:rPr>
              <a:t>© 2015 EV3Lessons.com, Last edit 4/5/2015</a:t>
            </a:r>
          </a:p>
        </p:txBody>
      </p:sp>
      <p:sp>
        <p:nvSpPr>
          <p:cNvPr id="212" name="Shape 212"/>
          <p:cNvSpPr txBox="1"/>
          <p:nvPr>
            <p:ph idx="12" type="sldNum"/>
          </p:nvPr>
        </p:nvSpPr>
        <p:spPr>
          <a:xfrm>
            <a:off x="8306459" y="167346"/>
            <a:ext cx="630621" cy="35976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baseline="0" i="0" lang="en-US" sz="1400" u="none" cap="none" strike="noStrike">
                <a:solidFill>
                  <a:srgbClr val="262626"/>
                </a:solidFill>
                <a:latin typeface="Calibri"/>
                <a:ea typeface="Calibri"/>
                <a:cs typeface="Calibri"/>
                <a:sym typeface="Calibri"/>
              </a:rPr>
              <a:t>‹#›</a:t>
            </a:fld>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6" name="Shape 216"/>
        <p:cNvGrpSpPr/>
        <p:nvPr/>
      </p:nvGrpSpPr>
      <p:grpSpPr>
        <a:xfrm>
          <a:off x="0" y="0"/>
          <a:ext cx="0" cy="0"/>
          <a:chOff x="0" y="0"/>
          <a:chExt cx="0" cy="0"/>
        </a:xfrm>
      </p:grpSpPr>
      <p:sp>
        <p:nvSpPr>
          <p:cNvPr id="217" name="Shape 217"/>
          <p:cNvSpPr txBox="1"/>
          <p:nvPr>
            <p:ph type="title"/>
          </p:nvPr>
        </p:nvSpPr>
        <p:spPr>
          <a:xfrm>
            <a:off x="284162" y="630381"/>
            <a:ext cx="8574086" cy="967839"/>
          </a:xfrm>
          <a:prstGeom prst="rect">
            <a:avLst/>
          </a:prstGeom>
          <a:noFill/>
          <a:ln>
            <a:noFill/>
          </a:ln>
        </p:spPr>
        <p:txBody>
          <a:bodyPr anchorCtr="0" anchor="ctr" bIns="45700" lIns="91425" rIns="91425" tIns="45700">
            <a:noAutofit/>
          </a:bodyPr>
          <a:lstStyle/>
          <a:p>
            <a:pPr indent="0" lvl="0" marL="0" marR="0" rtl="0" algn="r">
              <a:spcBef>
                <a:spcPts val="0"/>
              </a:spcBef>
              <a:buClr>
                <a:schemeClr val="lt1"/>
              </a:buClr>
              <a:buSzPct val="25000"/>
              <a:buFont typeface="Cantarell"/>
              <a:buNone/>
            </a:pPr>
            <a:r>
              <a:rPr b="0" baseline="0" i="0" lang="en-US" sz="4200" u="none" cap="none" strike="noStrike">
                <a:solidFill>
                  <a:schemeClr val="lt1"/>
                </a:solidFill>
                <a:latin typeface="Cantarell"/>
                <a:ea typeface="Cantarell"/>
                <a:cs typeface="Cantarell"/>
                <a:sym typeface="Cantarell"/>
              </a:rPr>
              <a:t>Wat is een gyroscoop?</a:t>
            </a:r>
          </a:p>
        </p:txBody>
      </p:sp>
      <p:sp>
        <p:nvSpPr>
          <p:cNvPr id="218" name="Shape 218"/>
          <p:cNvSpPr txBox="1"/>
          <p:nvPr>
            <p:ph idx="1" type="body"/>
          </p:nvPr>
        </p:nvSpPr>
        <p:spPr>
          <a:xfrm>
            <a:off x="284162" y="2133600"/>
            <a:ext cx="8574086" cy="3992562"/>
          </a:xfrm>
          <a:prstGeom prst="rect">
            <a:avLst/>
          </a:prstGeom>
          <a:noFill/>
          <a:ln>
            <a:noFill/>
          </a:ln>
        </p:spPr>
        <p:txBody>
          <a:bodyPr anchorCtr="0" anchor="t" bIns="45700" lIns="91425" rIns="91425" tIns="45700">
            <a:noAutofit/>
          </a:bodyPr>
          <a:lstStyle/>
          <a:p>
            <a:pPr indent="-454025" lvl="0" marL="454025" marR="0" rtl="0" algn="l">
              <a:spcBef>
                <a:spcPts val="0"/>
              </a:spcBef>
              <a:buClr>
                <a:srgbClr val="A5A5A5"/>
              </a:buClr>
              <a:buSzPct val="90000"/>
              <a:buFont typeface="Noto Symbol"/>
              <a:buChar char="↗"/>
            </a:pPr>
            <a:r>
              <a:rPr b="0" baseline="0" i="0" lang="en-US" sz="2400" u="none" cap="none" strike="noStrike">
                <a:solidFill>
                  <a:srgbClr val="262626"/>
                </a:solidFill>
                <a:latin typeface="Calibri"/>
                <a:ea typeface="Calibri"/>
                <a:cs typeface="Calibri"/>
                <a:sym typeface="Calibri"/>
              </a:rPr>
              <a:t>De gyroscoop detecteerd draaibewegingen</a:t>
            </a:r>
          </a:p>
          <a:p>
            <a:pPr indent="-454025" lvl="0" marL="454025" marR="0" rtl="0" algn="l">
              <a:spcBef>
                <a:spcPts val="2000"/>
              </a:spcBef>
              <a:buClr>
                <a:srgbClr val="A5A5A5"/>
              </a:buClr>
              <a:buSzPct val="90000"/>
              <a:buFont typeface="Noto Symbol"/>
              <a:buChar char="↗"/>
            </a:pPr>
            <a:r>
              <a:rPr b="0" baseline="0" i="0" lang="en-US" sz="2400" u="none" cap="none" strike="noStrike">
                <a:solidFill>
                  <a:srgbClr val="262626"/>
                </a:solidFill>
                <a:latin typeface="Calibri"/>
                <a:ea typeface="Calibri"/>
                <a:cs typeface="Calibri"/>
                <a:sym typeface="Calibri"/>
              </a:rPr>
              <a:t>De gyroscoop meet de mate van rotatie in graden per seconde</a:t>
            </a:r>
          </a:p>
          <a:p>
            <a:pPr indent="-454025" lvl="0" marL="454025" marR="0" rtl="0" algn="l">
              <a:spcBef>
                <a:spcPts val="2000"/>
              </a:spcBef>
              <a:buClr>
                <a:srgbClr val="A5A5A5"/>
              </a:buClr>
              <a:buSzPct val="90000"/>
              <a:buFont typeface="Noto Symbol"/>
              <a:buChar char="↗"/>
            </a:pPr>
            <a:r>
              <a:rPr b="0" baseline="0" i="0" lang="en-US" sz="2400" u="none" cap="none" strike="noStrike">
                <a:solidFill>
                  <a:srgbClr val="262626"/>
                </a:solidFill>
                <a:latin typeface="Calibri"/>
                <a:ea typeface="Calibri"/>
                <a:cs typeface="Calibri"/>
                <a:sym typeface="Calibri"/>
              </a:rPr>
              <a:t>De sensor houdt ook bij hoe groot de hoek is vanaf de kalibratie en kan je dus vertellen hoe ver de robot gedraait is.</a:t>
            </a:r>
          </a:p>
          <a:p>
            <a:pPr indent="-454025" lvl="0" marL="454025" marR="0" rtl="0" algn="l">
              <a:spcBef>
                <a:spcPts val="2000"/>
              </a:spcBef>
              <a:buClr>
                <a:srgbClr val="A5A5A5"/>
              </a:buClr>
              <a:buSzPct val="90000"/>
              <a:buFont typeface="Noto Symbol"/>
              <a:buChar char="↗"/>
            </a:pPr>
            <a:r>
              <a:rPr b="0" baseline="0" i="0" lang="en-US" sz="2400" u="none" cap="none" strike="noStrike">
                <a:solidFill>
                  <a:srgbClr val="262626"/>
                </a:solidFill>
                <a:latin typeface="Calibri"/>
                <a:ea typeface="Calibri"/>
                <a:cs typeface="Calibri"/>
                <a:sym typeface="Calibri"/>
              </a:rPr>
              <a:t>De nauwkeurigheid van de sensor is ±3 graden voor een 90 graden draai.</a:t>
            </a:r>
          </a:p>
          <a:p>
            <a:pPr indent="-316865" lvl="0" marL="454025" marR="0" rtl="0" algn="l">
              <a:spcBef>
                <a:spcPts val="2000"/>
              </a:spcBef>
              <a:buClr>
                <a:srgbClr val="A5A5A5"/>
              </a:buClr>
              <a:buFont typeface="Noto Symbol"/>
              <a:buNone/>
            </a:pPr>
            <a:r>
              <a:t/>
            </a:r>
            <a:endParaRPr b="0" baseline="0" i="0" sz="2400" u="none" cap="none" strike="noStrike">
              <a:solidFill>
                <a:srgbClr val="262626"/>
              </a:solidFill>
              <a:latin typeface="Calibri"/>
              <a:ea typeface="Calibri"/>
              <a:cs typeface="Calibri"/>
              <a:sym typeface="Calibri"/>
            </a:endParaRPr>
          </a:p>
        </p:txBody>
      </p:sp>
      <p:sp>
        <p:nvSpPr>
          <p:cNvPr id="219" name="Shape 219"/>
          <p:cNvSpPr txBox="1"/>
          <p:nvPr>
            <p:ph idx="11" type="ftr"/>
          </p:nvPr>
        </p:nvSpPr>
        <p:spPr>
          <a:xfrm>
            <a:off x="199697" y="6437032"/>
            <a:ext cx="6124902"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1" baseline="0" i="0" lang="en-US" sz="1100" u="none" cap="none" strike="noStrike">
                <a:solidFill>
                  <a:srgbClr val="A5A5A5"/>
                </a:solidFill>
                <a:latin typeface="Calibri"/>
                <a:ea typeface="Calibri"/>
                <a:cs typeface="Calibri"/>
                <a:sym typeface="Calibri"/>
              </a:rPr>
              <a:t>© 2015 EV3Lessons.com, Last edit 4/5/2015</a:t>
            </a:r>
          </a:p>
        </p:txBody>
      </p:sp>
      <p:sp>
        <p:nvSpPr>
          <p:cNvPr id="220" name="Shape 220"/>
          <p:cNvSpPr txBox="1"/>
          <p:nvPr>
            <p:ph idx="12" type="sldNum"/>
          </p:nvPr>
        </p:nvSpPr>
        <p:spPr>
          <a:xfrm>
            <a:off x="8306459" y="167346"/>
            <a:ext cx="630621" cy="35976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baseline="0" i="0" lang="en-US" sz="1400" u="none" cap="none" strike="noStrike">
                <a:solidFill>
                  <a:srgbClr val="262626"/>
                </a:solidFill>
                <a:latin typeface="Calibri"/>
                <a:ea typeface="Calibri"/>
                <a:cs typeface="Calibri"/>
                <a:sym typeface="Calibri"/>
              </a:rPr>
              <a:t>‹#›</a:t>
            </a:fld>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4" name="Shape 224"/>
        <p:cNvGrpSpPr/>
        <p:nvPr/>
      </p:nvGrpSpPr>
      <p:grpSpPr>
        <a:xfrm>
          <a:off x="0" y="0"/>
          <a:ext cx="0" cy="0"/>
          <a:chOff x="0" y="0"/>
          <a:chExt cx="0" cy="0"/>
        </a:xfrm>
      </p:grpSpPr>
      <p:sp>
        <p:nvSpPr>
          <p:cNvPr id="225" name="Shape 225"/>
          <p:cNvSpPr txBox="1"/>
          <p:nvPr>
            <p:ph type="title"/>
          </p:nvPr>
        </p:nvSpPr>
        <p:spPr>
          <a:xfrm>
            <a:off x="284162" y="630381"/>
            <a:ext cx="8574086" cy="967839"/>
          </a:xfrm>
          <a:prstGeom prst="rect">
            <a:avLst/>
          </a:prstGeom>
          <a:noFill/>
          <a:ln>
            <a:noFill/>
          </a:ln>
        </p:spPr>
        <p:txBody>
          <a:bodyPr anchorCtr="0" anchor="ctr" bIns="45700" lIns="91425" rIns="91425" tIns="45700">
            <a:noAutofit/>
          </a:bodyPr>
          <a:lstStyle/>
          <a:p>
            <a:pPr indent="0" lvl="0" marL="0" marR="0" rtl="0" algn="r">
              <a:spcBef>
                <a:spcPts val="0"/>
              </a:spcBef>
              <a:buClr>
                <a:schemeClr val="lt1"/>
              </a:buClr>
              <a:buSzPct val="25000"/>
              <a:buFont typeface="Cantarell"/>
              <a:buNone/>
            </a:pPr>
            <a:r>
              <a:rPr b="0" baseline="0" i="0" lang="en-US" sz="4200" u="none" cap="none" strike="noStrike">
                <a:solidFill>
                  <a:schemeClr val="lt1"/>
                </a:solidFill>
                <a:latin typeface="Cantarell"/>
                <a:ea typeface="Cantarell"/>
                <a:cs typeface="Cantarell"/>
                <a:sym typeface="Cantarell"/>
              </a:rPr>
              <a:t>Problemen met de gyroscoop</a:t>
            </a:r>
          </a:p>
        </p:txBody>
      </p:sp>
      <p:sp>
        <p:nvSpPr>
          <p:cNvPr id="226" name="Shape 226"/>
          <p:cNvSpPr txBox="1"/>
          <p:nvPr>
            <p:ph idx="1" type="body"/>
          </p:nvPr>
        </p:nvSpPr>
        <p:spPr>
          <a:xfrm>
            <a:off x="284162" y="2133600"/>
            <a:ext cx="8574086" cy="3992562"/>
          </a:xfrm>
          <a:prstGeom prst="rect">
            <a:avLst/>
          </a:prstGeom>
          <a:noFill/>
          <a:ln>
            <a:noFill/>
          </a:ln>
        </p:spPr>
        <p:txBody>
          <a:bodyPr anchorCtr="0" anchor="t" bIns="45700" lIns="91425" rIns="91425" tIns="45700">
            <a:noAutofit/>
          </a:bodyPr>
          <a:lstStyle/>
          <a:p>
            <a:pPr indent="-454025" lvl="0" marL="454025" marR="0" rtl="0" algn="l">
              <a:lnSpc>
                <a:spcPct val="80000"/>
              </a:lnSpc>
              <a:spcBef>
                <a:spcPts val="0"/>
              </a:spcBef>
              <a:buClr>
                <a:srgbClr val="A5A5A5"/>
              </a:buClr>
              <a:buSzPct val="90000"/>
              <a:buFont typeface="Noto Symbol"/>
              <a:buChar char="↗"/>
            </a:pPr>
            <a:r>
              <a:rPr b="0" baseline="0" i="0" lang="en-US" sz="2200" u="none" cap="none" strike="noStrike">
                <a:solidFill>
                  <a:srgbClr val="262626"/>
                </a:solidFill>
                <a:latin typeface="Calibri"/>
                <a:ea typeface="Calibri"/>
                <a:cs typeface="Calibri"/>
                <a:sym typeface="Calibri"/>
              </a:rPr>
              <a:t>Er bestaan twee veel voorkomende problemen met de gyroscoop – overgevoeligheid en vertraging</a:t>
            </a:r>
          </a:p>
          <a:p>
            <a:pPr indent="-457200" lvl="1" marL="914400" marR="0" rtl="0" algn="l">
              <a:lnSpc>
                <a:spcPct val="80000"/>
              </a:lnSpc>
              <a:spcBef>
                <a:spcPts val="600"/>
              </a:spcBef>
              <a:buClr>
                <a:srgbClr val="3F3F3F"/>
              </a:buClr>
              <a:buSzPct val="87857"/>
              <a:buFont typeface="Noto Symbol"/>
              <a:buChar char="↗"/>
            </a:pPr>
            <a:r>
              <a:rPr b="0" baseline="0" i="0" lang="en-US" sz="2050" u="none" cap="none" strike="noStrike">
                <a:solidFill>
                  <a:srgbClr val="262626"/>
                </a:solidFill>
                <a:latin typeface="Calibri"/>
                <a:ea typeface="Calibri"/>
                <a:cs typeface="Calibri"/>
                <a:sym typeface="Calibri"/>
              </a:rPr>
              <a:t>Overgevoeligheid – waarden veranderen zelfs als de robot stil staat.</a:t>
            </a:r>
          </a:p>
          <a:p>
            <a:pPr indent="-457200" lvl="1" marL="914400" marR="0" rtl="0" algn="l">
              <a:lnSpc>
                <a:spcPct val="80000"/>
              </a:lnSpc>
              <a:spcBef>
                <a:spcPts val="600"/>
              </a:spcBef>
              <a:buClr>
                <a:srgbClr val="3F3F3F"/>
              </a:buClr>
              <a:buSzPct val="87857"/>
              <a:buFont typeface="Noto Symbol"/>
              <a:buChar char="↗"/>
            </a:pPr>
            <a:r>
              <a:rPr b="0" baseline="0" i="0" lang="en-US" sz="2050" u="none" cap="none" strike="noStrike">
                <a:solidFill>
                  <a:srgbClr val="262626"/>
                </a:solidFill>
                <a:latin typeface="Calibri"/>
                <a:ea typeface="Calibri"/>
                <a:cs typeface="Calibri"/>
                <a:sym typeface="Calibri"/>
              </a:rPr>
              <a:t>Vertraging – waarden zijn vertraagd</a:t>
            </a:r>
          </a:p>
          <a:p>
            <a:pPr indent="-454025" lvl="0" marL="454025" marR="0" rtl="0" algn="l">
              <a:lnSpc>
                <a:spcPct val="80000"/>
              </a:lnSpc>
              <a:spcBef>
                <a:spcPts val="2000"/>
              </a:spcBef>
              <a:buClr>
                <a:srgbClr val="A5A5A5"/>
              </a:buClr>
              <a:buSzPct val="90000"/>
              <a:buFont typeface="Noto Symbol"/>
              <a:buChar char="↗"/>
            </a:pPr>
            <a:r>
              <a:rPr b="0" baseline="0" i="0" lang="en-US" sz="2200" u="none" cap="none" strike="noStrike">
                <a:solidFill>
                  <a:srgbClr val="262626"/>
                </a:solidFill>
                <a:latin typeface="Calibri"/>
                <a:ea typeface="Calibri"/>
                <a:cs typeface="Calibri"/>
                <a:sym typeface="Calibri"/>
              </a:rPr>
              <a:t>In deze les richten we ons op het eerste probleem: overgevoeligheid. </a:t>
            </a:r>
          </a:p>
          <a:p>
            <a:pPr indent="-457200" lvl="1" marL="914400" marR="0" rtl="0" algn="l">
              <a:lnSpc>
                <a:spcPct val="80000"/>
              </a:lnSpc>
              <a:spcBef>
                <a:spcPts val="600"/>
              </a:spcBef>
              <a:buClr>
                <a:srgbClr val="3F3F3F"/>
              </a:buClr>
              <a:buSzPct val="87857"/>
              <a:buFont typeface="Noto Symbol"/>
              <a:buChar char="↗"/>
            </a:pPr>
            <a:r>
              <a:rPr b="0" baseline="0" i="0" lang="en-US" sz="2050" u="none" cap="none" strike="noStrike">
                <a:solidFill>
                  <a:srgbClr val="262626"/>
                </a:solidFill>
                <a:latin typeface="Calibri"/>
                <a:ea typeface="Calibri"/>
                <a:cs typeface="Calibri"/>
                <a:sym typeface="Calibri"/>
              </a:rPr>
              <a:t>Vertraging behandelen we in de les over de draai met de gyroscoop</a:t>
            </a:r>
          </a:p>
          <a:p>
            <a:pPr indent="-454025" lvl="0" marL="454025" marR="0" rtl="0" algn="l">
              <a:lnSpc>
                <a:spcPct val="80000"/>
              </a:lnSpc>
              <a:spcBef>
                <a:spcPts val="2000"/>
              </a:spcBef>
              <a:buClr>
                <a:srgbClr val="A5A5A5"/>
              </a:buClr>
              <a:buSzPct val="90000"/>
              <a:buFont typeface="Noto Symbol"/>
              <a:buChar char="↗"/>
            </a:pPr>
            <a:r>
              <a:rPr b="0" baseline="0" i="0" lang="en-US" sz="2200" u="none" cap="none" strike="noStrike">
                <a:solidFill>
                  <a:srgbClr val="262626"/>
                </a:solidFill>
                <a:latin typeface="Calibri"/>
                <a:ea typeface="Calibri"/>
                <a:cs typeface="Calibri"/>
                <a:sym typeface="Calibri"/>
              </a:rPr>
              <a:t>Oplossing voor overgevoeligheid: gyroscoop kalibratie</a:t>
            </a:r>
          </a:p>
          <a:p>
            <a:pPr indent="-457200" lvl="1" marL="914400" marR="0" rtl="0" algn="l">
              <a:lnSpc>
                <a:spcPct val="80000"/>
              </a:lnSpc>
              <a:spcBef>
                <a:spcPts val="600"/>
              </a:spcBef>
              <a:buClr>
                <a:srgbClr val="3F3F3F"/>
              </a:buClr>
              <a:buSzPct val="87857"/>
              <a:buFont typeface="Noto Symbol"/>
              <a:buChar char="↗"/>
            </a:pPr>
            <a:r>
              <a:rPr b="0" baseline="0" i="0" lang="en-US" sz="2050" u="none" cap="none" strike="noStrike">
                <a:solidFill>
                  <a:srgbClr val="262626"/>
                </a:solidFill>
                <a:latin typeface="Calibri"/>
                <a:ea typeface="Calibri"/>
                <a:cs typeface="Calibri"/>
                <a:sym typeface="Calibri"/>
              </a:rPr>
              <a:t>De bron van de overgevoeligheid is dat de gyroscoop moet “leren” wat stil is</a:t>
            </a:r>
          </a:p>
          <a:p>
            <a:pPr indent="-457200" lvl="1" marL="914400" marR="0" rtl="0" algn="l">
              <a:lnSpc>
                <a:spcPct val="80000"/>
              </a:lnSpc>
              <a:spcBef>
                <a:spcPts val="600"/>
              </a:spcBef>
              <a:buClr>
                <a:srgbClr val="3F3F3F"/>
              </a:buClr>
              <a:buSzPct val="87857"/>
              <a:buFont typeface="Noto Symbol"/>
              <a:buChar char="↗"/>
            </a:pPr>
            <a:r>
              <a:rPr b="0" baseline="0" i="0" lang="en-US" sz="2050" u="none" cap="none" strike="noStrike">
                <a:solidFill>
                  <a:srgbClr val="262626"/>
                </a:solidFill>
                <a:latin typeface="Calibri"/>
                <a:ea typeface="Calibri"/>
                <a:cs typeface="Calibri"/>
                <a:sym typeface="Calibri"/>
              </a:rPr>
              <a:t>Met een kleurensensor moet je de robot “leren” wat zwart en wit is</a:t>
            </a:r>
          </a:p>
          <a:p>
            <a:pPr indent="-457200" lvl="1" marL="914400" marR="0" rtl="0" algn="l">
              <a:lnSpc>
                <a:spcPct val="80000"/>
              </a:lnSpc>
              <a:spcBef>
                <a:spcPts val="600"/>
              </a:spcBef>
              <a:buClr>
                <a:srgbClr val="3F3F3F"/>
              </a:buClr>
              <a:buSzPct val="87857"/>
              <a:buFont typeface="Noto Symbol"/>
              <a:buChar char="↗"/>
            </a:pPr>
            <a:r>
              <a:rPr b="0" baseline="0" i="0" lang="en-US" sz="2050" u="none" cap="none" strike="noStrike">
                <a:solidFill>
                  <a:srgbClr val="262626"/>
                </a:solidFill>
                <a:latin typeface="Calibri"/>
                <a:ea typeface="Calibri"/>
                <a:cs typeface="Calibri"/>
                <a:sym typeface="Calibri"/>
              </a:rPr>
              <a:t>Met de gyroscoop moet de sensor kalibreren om te begrijpen wat stil is.</a:t>
            </a:r>
          </a:p>
          <a:p>
            <a:pPr indent="-327151" lvl="0" marL="454025" marR="0" rtl="0" algn="l">
              <a:lnSpc>
                <a:spcPct val="80000"/>
              </a:lnSpc>
              <a:spcBef>
                <a:spcPts val="2000"/>
              </a:spcBef>
              <a:buClr>
                <a:srgbClr val="A5A5A5"/>
              </a:buClr>
              <a:buFont typeface="Noto Symbol"/>
              <a:buNone/>
            </a:pPr>
            <a:r>
              <a:t/>
            </a:r>
            <a:endParaRPr b="0" baseline="0" i="0" sz="2200" u="none" cap="none" strike="noStrike">
              <a:solidFill>
                <a:srgbClr val="262626"/>
              </a:solidFill>
              <a:latin typeface="Calibri"/>
              <a:ea typeface="Calibri"/>
              <a:cs typeface="Calibri"/>
              <a:sym typeface="Calibri"/>
            </a:endParaRPr>
          </a:p>
        </p:txBody>
      </p:sp>
      <p:sp>
        <p:nvSpPr>
          <p:cNvPr id="227" name="Shape 227"/>
          <p:cNvSpPr txBox="1"/>
          <p:nvPr>
            <p:ph idx="11" type="ftr"/>
          </p:nvPr>
        </p:nvSpPr>
        <p:spPr>
          <a:xfrm>
            <a:off x="199697" y="6437032"/>
            <a:ext cx="6124902"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1" baseline="0" i="0" lang="en-US" sz="1100" u="none" cap="none" strike="noStrike">
                <a:solidFill>
                  <a:srgbClr val="A5A5A5"/>
                </a:solidFill>
                <a:latin typeface="Calibri"/>
                <a:ea typeface="Calibri"/>
                <a:cs typeface="Calibri"/>
                <a:sym typeface="Calibri"/>
              </a:rPr>
              <a:t>© 2015 EV3Lessons.com, Last edit 4/5/2015</a:t>
            </a:r>
          </a:p>
        </p:txBody>
      </p:sp>
      <p:sp>
        <p:nvSpPr>
          <p:cNvPr id="228" name="Shape 228"/>
          <p:cNvSpPr txBox="1"/>
          <p:nvPr>
            <p:ph idx="12" type="sldNum"/>
          </p:nvPr>
        </p:nvSpPr>
        <p:spPr>
          <a:xfrm>
            <a:off x="8306459" y="167346"/>
            <a:ext cx="630621" cy="35976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baseline="0" i="0" lang="en-US" sz="1400" u="none" cap="none" strike="noStrike">
                <a:solidFill>
                  <a:srgbClr val="262626"/>
                </a:solidFill>
                <a:latin typeface="Calibri"/>
                <a:ea typeface="Calibri"/>
                <a:cs typeface="Calibri"/>
                <a:sym typeface="Calibri"/>
              </a:rPr>
              <a:t>‹#›</a:t>
            </a:fld>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3" name="Shape 233"/>
        <p:cNvGrpSpPr/>
        <p:nvPr/>
      </p:nvGrpSpPr>
      <p:grpSpPr>
        <a:xfrm>
          <a:off x="0" y="0"/>
          <a:ext cx="0" cy="0"/>
          <a:chOff x="0" y="0"/>
          <a:chExt cx="0" cy="0"/>
        </a:xfrm>
      </p:grpSpPr>
      <p:sp>
        <p:nvSpPr>
          <p:cNvPr id="234" name="Shape 234"/>
          <p:cNvSpPr txBox="1"/>
          <p:nvPr>
            <p:ph type="title"/>
          </p:nvPr>
        </p:nvSpPr>
        <p:spPr>
          <a:xfrm>
            <a:off x="284162" y="630381"/>
            <a:ext cx="8574086" cy="967839"/>
          </a:xfrm>
          <a:prstGeom prst="rect">
            <a:avLst/>
          </a:prstGeom>
          <a:noFill/>
          <a:ln>
            <a:noFill/>
          </a:ln>
        </p:spPr>
        <p:txBody>
          <a:bodyPr anchorCtr="0" anchor="ctr" bIns="45700" lIns="91425" rIns="91425" tIns="45700">
            <a:noAutofit/>
          </a:bodyPr>
          <a:lstStyle/>
          <a:p>
            <a:pPr indent="0" lvl="0" marL="0" marR="0" rtl="0" algn="r">
              <a:spcBef>
                <a:spcPts val="0"/>
              </a:spcBef>
              <a:buClr>
                <a:schemeClr val="lt1"/>
              </a:buClr>
              <a:buSzPct val="25000"/>
              <a:buFont typeface="Cantarell"/>
              <a:buNone/>
            </a:pPr>
            <a:r>
              <a:rPr b="0" baseline="0" i="0" lang="en-US" sz="3800" u="none" cap="none" strike="noStrike">
                <a:solidFill>
                  <a:schemeClr val="lt1"/>
                </a:solidFill>
                <a:latin typeface="Cantarell"/>
                <a:ea typeface="Cantarell"/>
                <a:cs typeface="Cantarell"/>
                <a:sym typeface="Cantarell"/>
              </a:rPr>
              <a:t>Kalibratie om overgevoeligheid op te lossen</a:t>
            </a:r>
          </a:p>
        </p:txBody>
      </p:sp>
      <p:sp>
        <p:nvSpPr>
          <p:cNvPr id="235" name="Shape 235"/>
          <p:cNvSpPr txBox="1"/>
          <p:nvPr>
            <p:ph idx="1" type="body"/>
          </p:nvPr>
        </p:nvSpPr>
        <p:spPr>
          <a:xfrm>
            <a:off x="284162" y="1837485"/>
            <a:ext cx="8245473" cy="4373563"/>
          </a:xfrm>
          <a:prstGeom prst="rect">
            <a:avLst/>
          </a:prstGeom>
          <a:noFill/>
          <a:ln>
            <a:noFill/>
          </a:ln>
        </p:spPr>
        <p:txBody>
          <a:bodyPr anchorCtr="0" anchor="t" bIns="45700" lIns="91425" rIns="91425" tIns="45700">
            <a:noAutofit/>
          </a:bodyPr>
          <a:lstStyle/>
          <a:p>
            <a:pPr indent="-454025" lvl="0" marL="454025" marR="0" rtl="0" algn="l">
              <a:spcBef>
                <a:spcPts val="0"/>
              </a:spcBef>
              <a:buClr>
                <a:srgbClr val="A5A5A5"/>
              </a:buClr>
              <a:buSzPct val="90000"/>
              <a:buFont typeface="Arial"/>
              <a:buChar char="•"/>
            </a:pPr>
            <a:r>
              <a:rPr b="0" baseline="0" i="0" lang="en-US" sz="2800" u="none" cap="none" strike="noStrike">
                <a:solidFill>
                  <a:srgbClr val="262626"/>
                </a:solidFill>
                <a:latin typeface="Calibri"/>
                <a:ea typeface="Calibri"/>
                <a:cs typeface="Calibri"/>
                <a:sym typeface="Calibri"/>
              </a:rPr>
              <a:t>De gyroscoop kalibreert zich automatisch als de robot aangezet wordt of de gyroscoopkabel in geplugd wordt. Als je robot beweegt tijdens de kalibratie leert het de verkeerde waarde voor stil. Dit veroorzaakt overgevoeligheid</a:t>
            </a:r>
          </a:p>
          <a:p>
            <a:pPr indent="-342900" lvl="0" marL="342900" marR="0" rtl="0" algn="l">
              <a:spcBef>
                <a:spcPts val="2000"/>
              </a:spcBef>
              <a:buClr>
                <a:srgbClr val="A5A5A5"/>
              </a:buClr>
              <a:buSzPct val="90000"/>
              <a:buFont typeface="Arial"/>
              <a:buChar char="•"/>
            </a:pPr>
            <a:r>
              <a:rPr b="0" baseline="0" i="0" lang="en-US" sz="2800" u="none" cap="none" strike="noStrike">
                <a:solidFill>
                  <a:srgbClr val="262626"/>
                </a:solidFill>
                <a:latin typeface="Calibri"/>
                <a:ea typeface="Calibri"/>
                <a:cs typeface="Calibri"/>
                <a:sym typeface="Calibri"/>
              </a:rPr>
              <a:t>Helaas is er geen gyroscoopkalibratie block. Er zijn een aantal manieren om de sensor te herkalibreren.</a:t>
            </a:r>
          </a:p>
          <a:p>
            <a:pPr indent="-294005" lvl="0" marL="454025" marR="0" rtl="0" algn="l">
              <a:spcBef>
                <a:spcPts val="2000"/>
              </a:spcBef>
              <a:buClr>
                <a:srgbClr val="A5A5A5"/>
              </a:buClr>
              <a:buFont typeface="Noto Symbol"/>
              <a:buNone/>
            </a:pPr>
            <a:r>
              <a:t/>
            </a:r>
            <a:endParaRPr b="0" baseline="0" i="0" sz="2800" u="none" cap="none" strike="noStrike">
              <a:solidFill>
                <a:srgbClr val="262626"/>
              </a:solidFill>
              <a:latin typeface="Calibri"/>
              <a:ea typeface="Calibri"/>
              <a:cs typeface="Calibri"/>
              <a:sym typeface="Calibri"/>
            </a:endParaRPr>
          </a:p>
        </p:txBody>
      </p:sp>
      <p:sp>
        <p:nvSpPr>
          <p:cNvPr id="236" name="Shape 236"/>
          <p:cNvSpPr txBox="1"/>
          <p:nvPr>
            <p:ph idx="11" type="ftr"/>
          </p:nvPr>
        </p:nvSpPr>
        <p:spPr>
          <a:xfrm>
            <a:off x="199697" y="6437032"/>
            <a:ext cx="6124902"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1" baseline="0" i="0" lang="en-US" sz="1100" u="none" cap="none" strike="noStrike">
                <a:solidFill>
                  <a:srgbClr val="A5A5A5"/>
                </a:solidFill>
                <a:latin typeface="Calibri"/>
                <a:ea typeface="Calibri"/>
                <a:cs typeface="Calibri"/>
                <a:sym typeface="Calibri"/>
              </a:rPr>
              <a:t>© 2015 EV3Lessons.com, Last edit 4/5/2015</a:t>
            </a:r>
          </a:p>
        </p:txBody>
      </p:sp>
      <p:sp>
        <p:nvSpPr>
          <p:cNvPr id="237" name="Shape 237"/>
          <p:cNvSpPr txBox="1"/>
          <p:nvPr>
            <p:ph idx="12" type="sldNum"/>
          </p:nvPr>
        </p:nvSpPr>
        <p:spPr>
          <a:xfrm>
            <a:off x="8306459" y="167346"/>
            <a:ext cx="630621" cy="35976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baseline="0" i="0" lang="en-US" sz="1400" u="none" cap="none" strike="noStrike">
                <a:solidFill>
                  <a:srgbClr val="262626"/>
                </a:solidFill>
                <a:latin typeface="Calibri"/>
                <a:ea typeface="Calibri"/>
                <a:cs typeface="Calibri"/>
                <a:sym typeface="Calibri"/>
              </a:rPr>
              <a:t>‹#›</a:t>
            </a:fld>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1" name="Shape 241"/>
        <p:cNvGrpSpPr/>
        <p:nvPr/>
      </p:nvGrpSpPr>
      <p:grpSpPr>
        <a:xfrm>
          <a:off x="0" y="0"/>
          <a:ext cx="0" cy="0"/>
          <a:chOff x="0" y="0"/>
          <a:chExt cx="0" cy="0"/>
        </a:xfrm>
      </p:grpSpPr>
      <p:sp>
        <p:nvSpPr>
          <p:cNvPr id="242" name="Shape 242"/>
          <p:cNvSpPr txBox="1"/>
          <p:nvPr>
            <p:ph type="title"/>
          </p:nvPr>
        </p:nvSpPr>
        <p:spPr>
          <a:xfrm>
            <a:off x="284162" y="630381"/>
            <a:ext cx="8574086" cy="967839"/>
          </a:xfrm>
          <a:prstGeom prst="rect">
            <a:avLst/>
          </a:prstGeom>
          <a:noFill/>
          <a:ln>
            <a:noFill/>
          </a:ln>
        </p:spPr>
        <p:txBody>
          <a:bodyPr anchorCtr="0" anchor="ctr" bIns="45700" lIns="91425" rIns="91425" tIns="45700">
            <a:noAutofit/>
          </a:bodyPr>
          <a:lstStyle/>
          <a:p>
            <a:pPr indent="0" lvl="0" marL="0" marR="0" rtl="0" algn="r">
              <a:spcBef>
                <a:spcPts val="0"/>
              </a:spcBef>
              <a:buClr>
                <a:schemeClr val="lt1"/>
              </a:buClr>
              <a:buSzPct val="25000"/>
              <a:buFont typeface="Cantarell"/>
              <a:buNone/>
            </a:pPr>
            <a:r>
              <a:rPr b="0" baseline="0" i="0" lang="en-US" sz="4200" u="none" cap="none" strike="noStrike">
                <a:solidFill>
                  <a:schemeClr val="lt1"/>
                </a:solidFill>
                <a:latin typeface="Cantarell"/>
                <a:ea typeface="Cantarell"/>
                <a:cs typeface="Cantarell"/>
                <a:sym typeface="Cantarell"/>
              </a:rPr>
              <a:t>Belangrijk!</a:t>
            </a:r>
          </a:p>
        </p:txBody>
      </p:sp>
      <p:sp>
        <p:nvSpPr>
          <p:cNvPr id="243" name="Shape 243"/>
          <p:cNvSpPr txBox="1"/>
          <p:nvPr>
            <p:ph idx="1" type="body"/>
          </p:nvPr>
        </p:nvSpPr>
        <p:spPr>
          <a:xfrm>
            <a:off x="284162" y="2133600"/>
            <a:ext cx="8574086" cy="3992562"/>
          </a:xfrm>
          <a:prstGeom prst="rect">
            <a:avLst/>
          </a:prstGeom>
          <a:noFill/>
          <a:ln>
            <a:noFill/>
          </a:ln>
        </p:spPr>
        <p:txBody>
          <a:bodyPr anchorCtr="0" anchor="t" bIns="45700" lIns="91425" rIns="91425" tIns="45700">
            <a:noAutofit/>
          </a:bodyPr>
          <a:lstStyle/>
          <a:p>
            <a:pPr indent="-342900" lvl="0" marL="342900" marR="0" rtl="0" algn="l">
              <a:spcBef>
                <a:spcPts val="0"/>
              </a:spcBef>
              <a:buClr>
                <a:srgbClr val="A5A5A5"/>
              </a:buClr>
              <a:buSzPct val="90000"/>
              <a:buFont typeface="Arial"/>
              <a:buChar char="•"/>
            </a:pPr>
            <a:r>
              <a:rPr b="0" baseline="0" i="0" lang="en-US" sz="2400" u="none" cap="none" strike="noStrike">
                <a:solidFill>
                  <a:srgbClr val="262626"/>
                </a:solidFill>
                <a:latin typeface="Calibri"/>
                <a:ea typeface="Calibri"/>
                <a:cs typeface="Calibri"/>
                <a:sym typeface="Calibri"/>
              </a:rPr>
              <a:t>Hieronder staan erg belangrijke regels voor de gyroscoop!!!</a:t>
            </a:r>
          </a:p>
          <a:p>
            <a:pPr indent="-342900" lvl="0" marL="342900" marR="0" rtl="0" algn="l">
              <a:spcBef>
                <a:spcPts val="2000"/>
              </a:spcBef>
              <a:buClr>
                <a:srgbClr val="A5A5A5"/>
              </a:buClr>
              <a:buSzPct val="90000"/>
              <a:buFont typeface="Arial"/>
              <a:buChar char="•"/>
            </a:pPr>
            <a:r>
              <a:rPr b="0" baseline="0" i="0" lang="en-US" sz="2400" u="none" cap="none" strike="noStrike">
                <a:solidFill>
                  <a:srgbClr val="262626"/>
                </a:solidFill>
                <a:latin typeface="Calibri"/>
                <a:ea typeface="Calibri"/>
                <a:cs typeface="Calibri"/>
                <a:sym typeface="Calibri"/>
              </a:rPr>
              <a:t>DE ROBOT MOET STIL STAAN TIJDENS DEZE KALIBRATIEPROGRAMMA’S!!!!</a:t>
            </a:r>
          </a:p>
          <a:p>
            <a:pPr indent="-342900" lvl="0" marL="342900" marR="0" rtl="0" algn="l">
              <a:spcBef>
                <a:spcPts val="2000"/>
              </a:spcBef>
              <a:buClr>
                <a:srgbClr val="A5A5A5"/>
              </a:buClr>
              <a:buSzPct val="90000"/>
              <a:buFont typeface="Arial"/>
              <a:buChar char="•"/>
            </a:pPr>
            <a:r>
              <a:rPr b="0" baseline="0" i="0" lang="en-US" sz="2400" u="none" cap="none" strike="noStrike">
                <a:solidFill>
                  <a:srgbClr val="262626"/>
                </a:solidFill>
                <a:latin typeface="Calibri"/>
                <a:ea typeface="Calibri"/>
                <a:cs typeface="Calibri"/>
                <a:sym typeface="Calibri"/>
              </a:rPr>
              <a:t>NET ALS BIJ DE KLEURKALIBRATIE MOET JE DIT NIET UITVOEREN ELKE KEER ALS JE DE WAARDEN LEEST. JE MOET KALIBREREN IN EEN ANDER PROGRAMMA VOORDAT JE EIGEN PROGRAMMA UITVOERT.</a:t>
            </a:r>
          </a:p>
          <a:p>
            <a:pPr indent="-316865" lvl="0" marL="454025" marR="0" rtl="0" algn="l">
              <a:spcBef>
                <a:spcPts val="2000"/>
              </a:spcBef>
              <a:buClr>
                <a:srgbClr val="A5A5A5"/>
              </a:buClr>
              <a:buFont typeface="Noto Symbol"/>
              <a:buNone/>
            </a:pPr>
            <a:r>
              <a:t/>
            </a:r>
            <a:endParaRPr b="0" baseline="0" i="0" sz="2400" u="none" cap="none" strike="noStrike">
              <a:solidFill>
                <a:srgbClr val="262626"/>
              </a:solidFill>
              <a:latin typeface="Calibri"/>
              <a:ea typeface="Calibri"/>
              <a:cs typeface="Calibri"/>
              <a:sym typeface="Calibri"/>
            </a:endParaRPr>
          </a:p>
        </p:txBody>
      </p:sp>
      <p:sp>
        <p:nvSpPr>
          <p:cNvPr id="244" name="Shape 244"/>
          <p:cNvSpPr txBox="1"/>
          <p:nvPr>
            <p:ph idx="11" type="ftr"/>
          </p:nvPr>
        </p:nvSpPr>
        <p:spPr>
          <a:xfrm>
            <a:off x="199697" y="6437032"/>
            <a:ext cx="6124902"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1" baseline="0" i="0" lang="en-US" sz="1100" u="none" cap="none" strike="noStrike">
                <a:solidFill>
                  <a:srgbClr val="A5A5A5"/>
                </a:solidFill>
                <a:latin typeface="Calibri"/>
                <a:ea typeface="Calibri"/>
                <a:cs typeface="Calibri"/>
                <a:sym typeface="Calibri"/>
              </a:rPr>
              <a:t>© 2015 EV3Lessons.com, Last edit 4/5/2015</a:t>
            </a:r>
          </a:p>
        </p:txBody>
      </p:sp>
      <p:sp>
        <p:nvSpPr>
          <p:cNvPr id="245" name="Shape 245"/>
          <p:cNvSpPr txBox="1"/>
          <p:nvPr>
            <p:ph idx="12" type="sldNum"/>
          </p:nvPr>
        </p:nvSpPr>
        <p:spPr>
          <a:xfrm>
            <a:off x="8306459" y="167346"/>
            <a:ext cx="630621" cy="35976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baseline="0" i="0" lang="en-US" sz="1400" u="none" cap="none" strike="noStrike">
                <a:solidFill>
                  <a:srgbClr val="262626"/>
                </a:solidFill>
                <a:latin typeface="Calibri"/>
                <a:ea typeface="Calibri"/>
                <a:cs typeface="Calibri"/>
                <a:sym typeface="Calibri"/>
              </a:rPr>
              <a:t>‹#›</a:t>
            </a:fld>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9" name="Shape 249"/>
        <p:cNvGrpSpPr/>
        <p:nvPr/>
      </p:nvGrpSpPr>
      <p:grpSpPr>
        <a:xfrm>
          <a:off x="0" y="0"/>
          <a:ext cx="0" cy="0"/>
          <a:chOff x="0" y="0"/>
          <a:chExt cx="0" cy="0"/>
        </a:xfrm>
      </p:grpSpPr>
      <p:sp>
        <p:nvSpPr>
          <p:cNvPr id="250" name="Shape 250"/>
          <p:cNvSpPr txBox="1"/>
          <p:nvPr>
            <p:ph type="title"/>
          </p:nvPr>
        </p:nvSpPr>
        <p:spPr>
          <a:xfrm>
            <a:off x="284162" y="630381"/>
            <a:ext cx="8574086" cy="967839"/>
          </a:xfrm>
          <a:prstGeom prst="rect">
            <a:avLst/>
          </a:prstGeom>
          <a:noFill/>
          <a:ln>
            <a:noFill/>
          </a:ln>
        </p:spPr>
        <p:txBody>
          <a:bodyPr anchorCtr="0" anchor="ctr" bIns="45700" lIns="91425" rIns="91425" tIns="45700">
            <a:noAutofit/>
          </a:bodyPr>
          <a:lstStyle/>
          <a:p>
            <a:pPr indent="0" lvl="0" marL="0" marR="0" rtl="0" algn="r">
              <a:spcBef>
                <a:spcPts val="0"/>
              </a:spcBef>
              <a:buClr>
                <a:schemeClr val="lt1"/>
              </a:buClr>
              <a:buSzPct val="25000"/>
              <a:buFont typeface="Cantarell"/>
              <a:buNone/>
            </a:pPr>
            <a:r>
              <a:rPr b="0" baseline="0" i="0" lang="en-US" sz="4200" u="none" cap="none" strike="noStrike">
                <a:solidFill>
                  <a:schemeClr val="lt1"/>
                </a:solidFill>
                <a:latin typeface="Cantarell"/>
                <a:ea typeface="Cantarell"/>
                <a:cs typeface="Cantarell"/>
                <a:sym typeface="Cantarell"/>
              </a:rPr>
              <a:t>Kalibratiestrategie 1</a:t>
            </a:r>
          </a:p>
        </p:txBody>
      </p:sp>
      <p:sp>
        <p:nvSpPr>
          <p:cNvPr id="251" name="Shape 251"/>
          <p:cNvSpPr txBox="1"/>
          <p:nvPr>
            <p:ph idx="11" type="ftr"/>
          </p:nvPr>
        </p:nvSpPr>
        <p:spPr>
          <a:xfrm>
            <a:off x="199697" y="6437032"/>
            <a:ext cx="6124902"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1" baseline="0" i="0" lang="en-US" sz="1100" u="none" cap="none" strike="noStrike">
                <a:solidFill>
                  <a:srgbClr val="A5A5A5"/>
                </a:solidFill>
                <a:latin typeface="Calibri"/>
                <a:ea typeface="Calibri"/>
                <a:cs typeface="Calibri"/>
                <a:sym typeface="Calibri"/>
              </a:rPr>
              <a:t>© 2015 EV3Lessons.com, Last edit 4/5/2015</a:t>
            </a:r>
          </a:p>
        </p:txBody>
      </p:sp>
      <p:sp>
        <p:nvSpPr>
          <p:cNvPr id="252" name="Shape 252"/>
          <p:cNvSpPr txBox="1"/>
          <p:nvPr>
            <p:ph idx="12" type="sldNum"/>
          </p:nvPr>
        </p:nvSpPr>
        <p:spPr>
          <a:xfrm>
            <a:off x="8306459" y="167346"/>
            <a:ext cx="630621" cy="35976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baseline="0" i="0" lang="en-US" sz="1400" u="none" cap="none" strike="noStrike">
                <a:solidFill>
                  <a:srgbClr val="262626"/>
                </a:solidFill>
                <a:latin typeface="Calibri"/>
                <a:ea typeface="Calibri"/>
                <a:cs typeface="Calibri"/>
                <a:sym typeface="Calibri"/>
              </a:rPr>
              <a:t>‹#›</a:t>
            </a:fld>
          </a:p>
        </p:txBody>
      </p:sp>
      <p:sp>
        <p:nvSpPr>
          <p:cNvPr id="253" name="Shape 253"/>
          <p:cNvSpPr txBox="1"/>
          <p:nvPr/>
        </p:nvSpPr>
        <p:spPr>
          <a:xfrm>
            <a:off x="666750" y="1854800"/>
            <a:ext cx="3607391" cy="1477328"/>
          </a:xfrm>
          <a:prstGeom prst="rect">
            <a:avLst/>
          </a:prstGeom>
          <a:solidFill>
            <a:srgbClr val="FFA366"/>
          </a:solidFill>
          <a:ln>
            <a:noFill/>
          </a:ln>
        </p:spPr>
        <p:txBody>
          <a:bodyPr anchorCtr="0" anchor="t" bIns="45700" lIns="91425" rIns="91425" tIns="45700">
            <a:noAutofit/>
          </a:bodyPr>
          <a:lstStyle/>
          <a:p>
            <a:pPr indent="0" lvl="0" marL="0" marR="0" rtl="0" algn="l">
              <a:spcBef>
                <a:spcPts val="0"/>
              </a:spcBef>
              <a:buSzPct val="25000"/>
              <a:buNone/>
            </a:pPr>
            <a:r>
              <a:rPr b="0" baseline="0" i="0" lang="en-US" sz="1800" u="none" cap="none" strike="noStrike">
                <a:solidFill>
                  <a:srgbClr val="000000"/>
                </a:solidFill>
                <a:latin typeface="Calibri"/>
                <a:ea typeface="Calibri"/>
                <a:cs typeface="Calibri"/>
                <a:sym typeface="Calibri"/>
              </a:rPr>
              <a:t>De gyroscoop herkalibreert als het van mode verandert. Dus een “waarde” instelling gevolgd door een “hoek” instelling kalibreert de gyroscoop</a:t>
            </a:r>
          </a:p>
        </p:txBody>
      </p:sp>
      <p:sp>
        <p:nvSpPr>
          <p:cNvPr id="254" name="Shape 254"/>
          <p:cNvSpPr txBox="1"/>
          <p:nvPr/>
        </p:nvSpPr>
        <p:spPr>
          <a:xfrm>
            <a:off x="4458948" y="1918911"/>
            <a:ext cx="3731303" cy="1200329"/>
          </a:xfrm>
          <a:prstGeom prst="rect">
            <a:avLst/>
          </a:prstGeom>
          <a:solidFill>
            <a:srgbClr val="D0FF47"/>
          </a:solidFill>
          <a:ln>
            <a:noFill/>
          </a:ln>
        </p:spPr>
        <p:txBody>
          <a:bodyPr anchorCtr="0" anchor="t" bIns="45700" lIns="91425" rIns="91425" tIns="45700">
            <a:noAutofit/>
          </a:bodyPr>
          <a:lstStyle/>
          <a:p>
            <a:pPr indent="0" lvl="0" marL="0" marR="0" rtl="0" algn="l">
              <a:spcBef>
                <a:spcPts val="0"/>
              </a:spcBef>
              <a:buSzPct val="25000"/>
              <a:buNone/>
            </a:pPr>
            <a:r>
              <a:rPr b="0" baseline="0" i="0" lang="en-US" sz="1800" u="none" cap="none" strike="noStrike">
                <a:solidFill>
                  <a:srgbClr val="3366FF"/>
                </a:solidFill>
                <a:latin typeface="Calibri"/>
                <a:ea typeface="Calibri"/>
                <a:cs typeface="Calibri"/>
                <a:sym typeface="Calibri"/>
              </a:rPr>
              <a:t>Vervolgens een wacht block om de sensor wat tijd te geven om te resetten. Onze metingen laten zien dat 0.1 seconde voldoende is.</a:t>
            </a:r>
          </a:p>
        </p:txBody>
      </p:sp>
      <p:sp>
        <p:nvSpPr>
          <p:cNvPr id="255" name="Shape 255"/>
          <p:cNvSpPr txBox="1"/>
          <p:nvPr/>
        </p:nvSpPr>
        <p:spPr>
          <a:xfrm>
            <a:off x="6061810" y="3543337"/>
            <a:ext cx="2796438" cy="2031325"/>
          </a:xfrm>
          <a:prstGeom prst="rect">
            <a:avLst/>
          </a:prstGeom>
          <a:solidFill>
            <a:srgbClr val="FE7070"/>
          </a:solidFill>
          <a:ln>
            <a:noFill/>
          </a:ln>
        </p:spPr>
        <p:txBody>
          <a:bodyPr anchorCtr="0" anchor="t" bIns="45700" lIns="91425" rIns="91425" tIns="45700">
            <a:noAutofit/>
          </a:bodyPr>
          <a:lstStyle/>
          <a:p>
            <a:pPr indent="0" lvl="0" marL="0" marR="0" rtl="0" algn="l">
              <a:spcBef>
                <a:spcPts val="0"/>
              </a:spcBef>
              <a:buSzPct val="25000"/>
              <a:buNone/>
            </a:pPr>
            <a:r>
              <a:rPr b="0" baseline="0" i="0" lang="en-US" sz="1800" u="none" cap="none" strike="noStrike">
                <a:solidFill>
                  <a:srgbClr val="3366FF"/>
                </a:solidFill>
                <a:latin typeface="Calibri"/>
                <a:ea typeface="Calibri"/>
                <a:cs typeface="Calibri"/>
                <a:sym typeface="Calibri"/>
              </a:rPr>
              <a:t>Let op dat je in de rest van je programma alleen de “hoek” mode gebruikt. Wanneer je de instelling weer wijzigt zal de gyroscoop opnieuw herkalibreren</a:t>
            </a:r>
          </a:p>
        </p:txBody>
      </p:sp>
      <p:pic>
        <p:nvPicPr>
          <p:cNvPr id="256" name="Shape 256"/>
          <p:cNvPicPr preferRelativeResize="0"/>
          <p:nvPr/>
        </p:nvPicPr>
        <p:blipFill rotWithShape="1">
          <a:blip r:embed="rId3">
            <a:alphaModFix/>
          </a:blip>
          <a:srcRect b="0" l="0" r="33535" t="34641"/>
          <a:stretch/>
        </p:blipFill>
        <p:spPr>
          <a:xfrm>
            <a:off x="0" y="3269552"/>
            <a:ext cx="6061810" cy="3502722"/>
          </a:xfrm>
          <a:prstGeom prst="rect">
            <a:avLst/>
          </a:prstGeom>
          <a:noFill/>
          <a:ln>
            <a:noFill/>
          </a:ln>
        </p:spPr>
      </p:pic>
      <p:sp>
        <p:nvSpPr>
          <p:cNvPr id="257" name="Shape 257"/>
          <p:cNvSpPr txBox="1"/>
          <p:nvPr/>
        </p:nvSpPr>
        <p:spPr>
          <a:xfrm>
            <a:off x="1390917" y="4765717"/>
            <a:ext cx="2788275" cy="2031325"/>
          </a:xfrm>
          <a:prstGeom prst="rect">
            <a:avLst/>
          </a:prstGeom>
          <a:solidFill>
            <a:schemeClr val="lt1"/>
          </a:solidFill>
          <a:ln>
            <a:noFill/>
          </a:ln>
        </p:spPr>
        <p:txBody>
          <a:bodyPr anchorCtr="0" anchor="t" bIns="45700" lIns="91425" rIns="91425" tIns="45700">
            <a:noAutofit/>
          </a:bodyPr>
          <a:lstStyle/>
          <a:p>
            <a:pPr indent="0" lvl="0" marL="0" marR="0" rtl="0" algn="l">
              <a:spcBef>
                <a:spcPts val="0"/>
              </a:spcBef>
              <a:buSzPct val="25000"/>
              <a:buNone/>
            </a:pPr>
            <a:r>
              <a:rPr b="0" baseline="0" i="0" lang="en-US" sz="1400" u="none" cap="none" strike="noStrike">
                <a:solidFill>
                  <a:schemeClr val="dk1"/>
                </a:solidFill>
                <a:latin typeface="Calibri"/>
                <a:ea typeface="Calibri"/>
                <a:cs typeface="Calibri"/>
                <a:sym typeface="Calibri"/>
              </a:rPr>
              <a:t>Door eerst de waarde van de gyroscoop te lezen en vervolgens de hoek zal de sensor herkalibreren. Zorg dat je deze code uitvoert als de robot stil staat. </a:t>
            </a:r>
          </a:p>
          <a:p>
            <a:pPr indent="0" lvl="0" marL="0" marR="0" rtl="0" algn="l">
              <a:spcBef>
                <a:spcPts val="0"/>
              </a:spcBef>
              <a:buNone/>
            </a:pPr>
            <a:r>
              <a:t/>
            </a:r>
            <a:endParaRPr b="0" baseline="0" i="0" sz="1400" u="none" cap="none" strike="noStrike">
              <a:solidFill>
                <a:schemeClr val="dk1"/>
              </a:solidFill>
              <a:latin typeface="Calibri"/>
              <a:ea typeface="Calibri"/>
              <a:cs typeface="Calibri"/>
              <a:sym typeface="Calibri"/>
            </a:endParaRPr>
          </a:p>
          <a:p>
            <a:pPr indent="0" lvl="0" marL="0" marR="0" rtl="0" algn="l">
              <a:spcBef>
                <a:spcPts val="0"/>
              </a:spcBef>
              <a:buNone/>
            </a:pPr>
            <a:r>
              <a:t/>
            </a:r>
            <a:endParaRPr b="0" baseline="0" i="0" sz="1400" u="none" cap="none" strike="noStrike">
              <a:solidFill>
                <a:schemeClr val="dk1"/>
              </a:solidFill>
              <a:latin typeface="Calibri"/>
              <a:ea typeface="Calibri"/>
              <a:cs typeface="Calibri"/>
              <a:sym typeface="Calibri"/>
            </a:endParaRPr>
          </a:p>
          <a:p>
            <a:pPr indent="0" lvl="0" marL="0" marR="0" rtl="0" algn="l">
              <a:spcBef>
                <a:spcPts val="0"/>
              </a:spcBef>
              <a:buNone/>
            </a:pPr>
            <a:r>
              <a:t/>
            </a:r>
            <a:endParaRPr b="0" baseline="0" i="0" sz="1400" u="none" cap="none" strike="noStrike">
              <a:solidFill>
                <a:schemeClr val="dk1"/>
              </a:solidFill>
              <a:latin typeface="Calibri"/>
              <a:ea typeface="Calibri"/>
              <a:cs typeface="Calibri"/>
              <a:sym typeface="Calibri"/>
            </a:endParaRPr>
          </a:p>
          <a:p>
            <a:pPr indent="0" lvl="0" marL="0" marR="0" rtl="0" algn="l">
              <a:spcBef>
                <a:spcPts val="0"/>
              </a:spcBef>
              <a:buNone/>
            </a:pPr>
            <a:r>
              <a:t/>
            </a:r>
            <a:endParaRPr b="0" baseline="0" i="0" sz="1400" u="none" cap="none" strike="noStrike">
              <a:solidFill>
                <a:schemeClr val="dk1"/>
              </a:solidFill>
              <a:latin typeface="Calibri"/>
              <a:ea typeface="Calibri"/>
              <a:cs typeface="Calibri"/>
              <a:sym typeface="Calibri"/>
            </a:endParaRPr>
          </a:p>
        </p:txBody>
      </p:sp>
      <p:sp>
        <p:nvSpPr>
          <p:cNvPr id="258" name="Shape 258"/>
          <p:cNvSpPr txBox="1"/>
          <p:nvPr/>
        </p:nvSpPr>
        <p:spPr>
          <a:xfrm>
            <a:off x="4214844" y="4737048"/>
            <a:ext cx="1677241" cy="2031325"/>
          </a:xfrm>
          <a:prstGeom prst="rect">
            <a:avLst/>
          </a:prstGeom>
          <a:solidFill>
            <a:schemeClr val="lt1"/>
          </a:solidFill>
          <a:ln>
            <a:noFill/>
          </a:ln>
        </p:spPr>
        <p:txBody>
          <a:bodyPr anchorCtr="0" anchor="t" bIns="45700" lIns="91425" rIns="91425" tIns="45700">
            <a:noAutofit/>
          </a:bodyPr>
          <a:lstStyle/>
          <a:p>
            <a:pPr indent="0" lvl="0" marL="0" marR="0" rtl="0" algn="l">
              <a:spcBef>
                <a:spcPts val="0"/>
              </a:spcBef>
              <a:buSzPct val="25000"/>
              <a:buNone/>
            </a:pPr>
            <a:r>
              <a:rPr b="0" baseline="0" i="0" lang="en-US" sz="1400" u="none" cap="none" strike="noStrike">
                <a:solidFill>
                  <a:schemeClr val="dk1"/>
                </a:solidFill>
                <a:latin typeface="Calibri"/>
                <a:ea typeface="Calibri"/>
                <a:cs typeface="Calibri"/>
                <a:sym typeface="Calibri"/>
              </a:rPr>
              <a:t>Dit is een wacht block. We wachten 0.1 seconde omdat het tijd kost om de sensor te resetten</a:t>
            </a:r>
          </a:p>
          <a:p>
            <a:pPr indent="0" lvl="0" marL="0" marR="0" rtl="0" algn="l">
              <a:spcBef>
                <a:spcPts val="0"/>
              </a:spcBef>
              <a:buNone/>
            </a:pPr>
            <a:r>
              <a:t/>
            </a:r>
            <a:endParaRPr b="0" baseline="0" i="0" sz="1400" u="none" cap="none" strike="noStrike">
              <a:solidFill>
                <a:schemeClr val="dk1"/>
              </a:solidFill>
              <a:latin typeface="Calibri"/>
              <a:ea typeface="Calibri"/>
              <a:cs typeface="Calibri"/>
              <a:sym typeface="Calibri"/>
            </a:endParaRPr>
          </a:p>
          <a:p>
            <a:pPr indent="0" lvl="0" marL="0" marR="0" rtl="0" algn="l">
              <a:spcBef>
                <a:spcPts val="0"/>
              </a:spcBef>
              <a:buNone/>
            </a:pPr>
            <a:r>
              <a:t/>
            </a:r>
            <a:endParaRPr b="0" baseline="0" i="0" sz="1400" u="none" cap="none" strike="noStrike">
              <a:solidFill>
                <a:schemeClr val="dk1"/>
              </a:solidFill>
              <a:latin typeface="Calibri"/>
              <a:ea typeface="Calibri"/>
              <a:cs typeface="Calibri"/>
              <a:sym typeface="Calibri"/>
            </a:endParaRPr>
          </a:p>
          <a:p>
            <a:pPr indent="0" lvl="0" marL="0" marR="0" rtl="0" algn="l">
              <a:spcBef>
                <a:spcPts val="0"/>
              </a:spcBef>
              <a:buNone/>
            </a:pPr>
            <a:r>
              <a:t/>
            </a:r>
            <a:endParaRPr b="0" baseline="0" i="0" sz="1400" u="none" cap="none" strike="noStrike">
              <a:solidFill>
                <a:schemeClr val="dk1"/>
              </a:solidFill>
              <a:latin typeface="Calibri"/>
              <a:ea typeface="Calibri"/>
              <a:cs typeface="Calibri"/>
              <a:sym typeface="Calibri"/>
            </a:endParaRPr>
          </a:p>
          <a:p>
            <a:pPr indent="0" lvl="0" marL="0" marR="0" rtl="0" algn="l">
              <a:spcBef>
                <a:spcPts val="0"/>
              </a:spcBef>
              <a:buNone/>
            </a:pPr>
            <a:r>
              <a:t/>
            </a:r>
            <a:endParaRPr b="0" baseline="0" i="0" sz="1400" u="none" cap="none" strike="noStrike">
              <a:solidFill>
                <a:schemeClr val="dk1"/>
              </a:solidFill>
              <a:latin typeface="Calibri"/>
              <a:ea typeface="Calibri"/>
              <a:cs typeface="Calibri"/>
              <a:sym typeface="Calibri"/>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2" name="Shape 262"/>
        <p:cNvGrpSpPr/>
        <p:nvPr/>
      </p:nvGrpSpPr>
      <p:grpSpPr>
        <a:xfrm>
          <a:off x="0" y="0"/>
          <a:ext cx="0" cy="0"/>
          <a:chOff x="0" y="0"/>
          <a:chExt cx="0" cy="0"/>
        </a:xfrm>
      </p:grpSpPr>
      <p:sp>
        <p:nvSpPr>
          <p:cNvPr id="263" name="Shape 263"/>
          <p:cNvSpPr txBox="1"/>
          <p:nvPr>
            <p:ph type="title"/>
          </p:nvPr>
        </p:nvSpPr>
        <p:spPr>
          <a:xfrm>
            <a:off x="284162" y="630381"/>
            <a:ext cx="8574086" cy="967839"/>
          </a:xfrm>
          <a:prstGeom prst="rect">
            <a:avLst/>
          </a:prstGeom>
          <a:noFill/>
          <a:ln>
            <a:noFill/>
          </a:ln>
        </p:spPr>
        <p:txBody>
          <a:bodyPr anchorCtr="0" anchor="ctr" bIns="45700" lIns="91425" rIns="91425" tIns="45700">
            <a:noAutofit/>
          </a:bodyPr>
          <a:lstStyle/>
          <a:p>
            <a:pPr indent="0" lvl="0" marL="0" marR="0" rtl="0" algn="r">
              <a:spcBef>
                <a:spcPts val="0"/>
              </a:spcBef>
              <a:buClr>
                <a:schemeClr val="lt1"/>
              </a:buClr>
              <a:buSzPct val="25000"/>
              <a:buFont typeface="Cantarell"/>
              <a:buNone/>
            </a:pPr>
            <a:r>
              <a:rPr b="0" baseline="0" i="0" lang="en-US" sz="4200" u="none" cap="none" strike="noStrike">
                <a:solidFill>
                  <a:schemeClr val="lt1"/>
                </a:solidFill>
                <a:latin typeface="Cantarell"/>
                <a:ea typeface="Cantarell"/>
                <a:cs typeface="Cantarell"/>
                <a:sym typeface="Cantarell"/>
              </a:rPr>
              <a:t>Kalibratiestrategie 2</a:t>
            </a:r>
          </a:p>
        </p:txBody>
      </p:sp>
      <p:sp>
        <p:nvSpPr>
          <p:cNvPr id="264" name="Shape 264"/>
          <p:cNvSpPr txBox="1"/>
          <p:nvPr>
            <p:ph idx="11" type="ftr"/>
          </p:nvPr>
        </p:nvSpPr>
        <p:spPr>
          <a:xfrm>
            <a:off x="199697" y="6437032"/>
            <a:ext cx="6124902"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1" baseline="0" i="0" lang="en-US" sz="1100" u="none" cap="none" strike="noStrike">
                <a:solidFill>
                  <a:srgbClr val="A5A5A5"/>
                </a:solidFill>
                <a:latin typeface="Calibri"/>
                <a:ea typeface="Calibri"/>
                <a:cs typeface="Calibri"/>
                <a:sym typeface="Calibri"/>
              </a:rPr>
              <a:t>© 2015 EV3Lessons.com, Last edit 4/5/2015</a:t>
            </a:r>
          </a:p>
        </p:txBody>
      </p:sp>
      <p:sp>
        <p:nvSpPr>
          <p:cNvPr id="265" name="Shape 265"/>
          <p:cNvSpPr txBox="1"/>
          <p:nvPr>
            <p:ph idx="12" type="sldNum"/>
          </p:nvPr>
        </p:nvSpPr>
        <p:spPr>
          <a:xfrm>
            <a:off x="8306459" y="167346"/>
            <a:ext cx="630621" cy="35976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baseline="0" i="0" lang="en-US" sz="1400" u="none" cap="none" strike="noStrike">
                <a:solidFill>
                  <a:srgbClr val="262626"/>
                </a:solidFill>
                <a:latin typeface="Calibri"/>
                <a:ea typeface="Calibri"/>
                <a:cs typeface="Calibri"/>
                <a:sym typeface="Calibri"/>
              </a:rPr>
              <a:t>‹#›</a:t>
            </a:fld>
          </a:p>
        </p:txBody>
      </p:sp>
      <p:sp>
        <p:nvSpPr>
          <p:cNvPr id="266" name="Shape 266"/>
          <p:cNvSpPr txBox="1"/>
          <p:nvPr/>
        </p:nvSpPr>
        <p:spPr>
          <a:xfrm>
            <a:off x="549800" y="2100861"/>
            <a:ext cx="2644159" cy="1477328"/>
          </a:xfrm>
          <a:prstGeom prst="rect">
            <a:avLst/>
          </a:prstGeom>
          <a:solidFill>
            <a:srgbClr val="FFA366"/>
          </a:solidFill>
          <a:ln>
            <a:noFill/>
          </a:ln>
        </p:spPr>
        <p:txBody>
          <a:bodyPr anchorCtr="0" anchor="t" bIns="45700" lIns="91425" rIns="91425" tIns="45700">
            <a:noAutofit/>
          </a:bodyPr>
          <a:lstStyle/>
          <a:p>
            <a:pPr indent="0" lvl="0" marL="0" marR="0" rtl="0" algn="l">
              <a:spcBef>
                <a:spcPts val="0"/>
              </a:spcBef>
              <a:buSzPct val="25000"/>
              <a:buNone/>
            </a:pPr>
            <a:r>
              <a:rPr b="0" baseline="0" i="0" lang="en-US" sz="1800" u="none" cap="none" strike="noStrike">
                <a:solidFill>
                  <a:srgbClr val="000000"/>
                </a:solidFill>
                <a:latin typeface="Calibri"/>
                <a:ea typeface="Calibri"/>
                <a:cs typeface="Calibri"/>
                <a:sym typeface="Calibri"/>
              </a:rPr>
              <a:t>Deze versie laat de gyroscoop in waarde+hoek mode. Dit is handig als je de waarde nodig hebt als uitvoer </a:t>
            </a:r>
          </a:p>
        </p:txBody>
      </p:sp>
      <p:sp>
        <p:nvSpPr>
          <p:cNvPr id="267" name="Shape 267"/>
          <p:cNvSpPr txBox="1"/>
          <p:nvPr/>
        </p:nvSpPr>
        <p:spPr>
          <a:xfrm>
            <a:off x="3400148" y="2107630"/>
            <a:ext cx="4188102" cy="1200329"/>
          </a:xfrm>
          <a:prstGeom prst="rect">
            <a:avLst/>
          </a:prstGeom>
          <a:solidFill>
            <a:srgbClr val="D0FF47"/>
          </a:solidFill>
          <a:ln>
            <a:noFill/>
          </a:ln>
        </p:spPr>
        <p:txBody>
          <a:bodyPr anchorCtr="0" anchor="t" bIns="45700" lIns="91425" rIns="91425" tIns="45700">
            <a:noAutofit/>
          </a:bodyPr>
          <a:lstStyle/>
          <a:p>
            <a:pPr indent="0" lvl="0" marL="0" marR="0" rtl="0" algn="l">
              <a:spcBef>
                <a:spcPts val="0"/>
              </a:spcBef>
              <a:buSzPct val="25000"/>
              <a:buNone/>
            </a:pPr>
            <a:r>
              <a:rPr b="0" baseline="0" i="0" lang="en-US" sz="1800" u="none" cap="none" strike="noStrike">
                <a:solidFill>
                  <a:srgbClr val="3366FF"/>
                </a:solidFill>
                <a:latin typeface="Calibri"/>
                <a:ea typeface="Calibri"/>
                <a:cs typeface="Calibri"/>
                <a:sym typeface="Calibri"/>
              </a:rPr>
              <a:t>Het nadeel van deze versie is dat het ongeveer 3 seconden duurt om te resetten. Daarna kun je de gyroscoop ook niet meer resetten.</a:t>
            </a:r>
          </a:p>
        </p:txBody>
      </p:sp>
      <p:pic>
        <p:nvPicPr>
          <p:cNvPr id="268" name="Shape 268"/>
          <p:cNvPicPr preferRelativeResize="0"/>
          <p:nvPr/>
        </p:nvPicPr>
        <p:blipFill rotWithShape="1">
          <a:blip r:embed="rId3">
            <a:alphaModFix/>
          </a:blip>
          <a:srcRect b="0" l="0" r="34549" t="34831"/>
          <a:stretch/>
        </p:blipFill>
        <p:spPr>
          <a:xfrm>
            <a:off x="0" y="3645121"/>
            <a:ext cx="5984874" cy="3069080"/>
          </a:xfrm>
          <a:prstGeom prst="rect">
            <a:avLst/>
          </a:prstGeom>
          <a:noFill/>
          <a:ln>
            <a:noFill/>
          </a:ln>
        </p:spPr>
      </p:pic>
      <p:sp>
        <p:nvSpPr>
          <p:cNvPr id="269" name="Shape 269"/>
          <p:cNvSpPr txBox="1"/>
          <p:nvPr/>
        </p:nvSpPr>
        <p:spPr>
          <a:xfrm>
            <a:off x="6061810" y="3297882"/>
            <a:ext cx="2875269" cy="3139321"/>
          </a:xfrm>
          <a:prstGeom prst="rect">
            <a:avLst/>
          </a:prstGeom>
          <a:solidFill>
            <a:srgbClr val="FE7070"/>
          </a:solidFill>
          <a:ln>
            <a:noFill/>
          </a:ln>
        </p:spPr>
        <p:txBody>
          <a:bodyPr anchorCtr="0" anchor="t" bIns="45700" lIns="91425" rIns="91425" tIns="45700">
            <a:noAutofit/>
          </a:bodyPr>
          <a:lstStyle/>
          <a:p>
            <a:pPr indent="0" lvl="0" marL="0" marR="0" rtl="0" algn="l">
              <a:spcBef>
                <a:spcPts val="0"/>
              </a:spcBef>
              <a:buSzPct val="25000"/>
              <a:buNone/>
            </a:pPr>
            <a:r>
              <a:rPr b="0" baseline="0" i="0" lang="en-US" sz="1800" u="none" cap="none" strike="noStrike">
                <a:solidFill>
                  <a:srgbClr val="3366FF"/>
                </a:solidFill>
                <a:latin typeface="Calibri"/>
                <a:ea typeface="Calibri"/>
                <a:cs typeface="Calibri"/>
                <a:sym typeface="Calibri"/>
              </a:rPr>
              <a:t>Let op dat je in de rest van het programma alleen de “waarde + hoek” mode kunt gebruiken. Als je de “hoek” of de “waarde” mode gebruikt zal de gyroscoop opnieuw resetten. Gebruik ook **NIET** de gyroscoop reset omdat dit weer in 3 seconden kalibreren resulteert.</a:t>
            </a:r>
          </a:p>
        </p:txBody>
      </p:sp>
      <p:sp>
        <p:nvSpPr>
          <p:cNvPr id="270" name="Shape 270"/>
          <p:cNvSpPr txBox="1"/>
          <p:nvPr/>
        </p:nvSpPr>
        <p:spPr>
          <a:xfrm>
            <a:off x="991673" y="4914078"/>
            <a:ext cx="2788275" cy="1815881"/>
          </a:xfrm>
          <a:prstGeom prst="rect">
            <a:avLst/>
          </a:prstGeom>
          <a:solidFill>
            <a:schemeClr val="lt1"/>
          </a:solidFill>
          <a:ln>
            <a:noFill/>
          </a:ln>
        </p:spPr>
        <p:txBody>
          <a:bodyPr anchorCtr="0" anchor="t" bIns="45700" lIns="91425" rIns="91425" tIns="45700">
            <a:noAutofit/>
          </a:bodyPr>
          <a:lstStyle/>
          <a:p>
            <a:pPr indent="0" lvl="0" marL="0" marR="0" rtl="0" algn="l">
              <a:spcBef>
                <a:spcPts val="0"/>
              </a:spcBef>
              <a:buSzPct val="25000"/>
              <a:buNone/>
            </a:pPr>
            <a:r>
              <a:rPr b="0" baseline="0" i="0" lang="en-US" sz="1400" u="none" cap="none" strike="noStrike">
                <a:solidFill>
                  <a:schemeClr val="dk1"/>
                </a:solidFill>
                <a:latin typeface="Calibri"/>
                <a:ea typeface="Calibri"/>
                <a:cs typeface="Calibri"/>
                <a:sym typeface="Calibri"/>
              </a:rPr>
              <a:t>Door eerst de hoek van de gyroscoop te lezen en vervolgens de waarde+hoek zal de sensor herkalibreren. Zorg dat je deze code uitvoert als de robot stil staat. </a:t>
            </a:r>
          </a:p>
          <a:p>
            <a:pPr indent="0" lvl="0" marL="0" marR="0" rtl="0" algn="l">
              <a:spcBef>
                <a:spcPts val="0"/>
              </a:spcBef>
              <a:buNone/>
            </a:pPr>
            <a:r>
              <a:t/>
            </a:r>
            <a:endParaRPr b="0" baseline="0" i="0" sz="1400" u="none" cap="none" strike="noStrike">
              <a:solidFill>
                <a:schemeClr val="dk1"/>
              </a:solidFill>
              <a:latin typeface="Calibri"/>
              <a:ea typeface="Calibri"/>
              <a:cs typeface="Calibri"/>
              <a:sym typeface="Calibri"/>
            </a:endParaRPr>
          </a:p>
          <a:p>
            <a:pPr indent="0" lvl="0" marL="0" marR="0" rtl="0" algn="l">
              <a:spcBef>
                <a:spcPts val="0"/>
              </a:spcBef>
              <a:buNone/>
            </a:pPr>
            <a:r>
              <a:t/>
            </a:r>
            <a:endParaRPr b="0" baseline="0" i="0" sz="1400" u="none" cap="none" strike="noStrike">
              <a:solidFill>
                <a:schemeClr val="dk1"/>
              </a:solidFill>
              <a:latin typeface="Calibri"/>
              <a:ea typeface="Calibri"/>
              <a:cs typeface="Calibri"/>
              <a:sym typeface="Calibri"/>
            </a:endParaRPr>
          </a:p>
          <a:p>
            <a:pPr indent="0" lvl="0" marL="0" marR="0" rtl="0" algn="l">
              <a:spcBef>
                <a:spcPts val="0"/>
              </a:spcBef>
              <a:buNone/>
            </a:pPr>
            <a:r>
              <a:t/>
            </a:r>
            <a:endParaRPr b="0" baseline="0" i="0" sz="1400" u="none" cap="none" strike="noStrike">
              <a:solidFill>
                <a:schemeClr val="dk1"/>
              </a:solidFill>
              <a:latin typeface="Calibri"/>
              <a:ea typeface="Calibri"/>
              <a:cs typeface="Calibri"/>
              <a:sym typeface="Calibri"/>
            </a:endParaRPr>
          </a:p>
        </p:txBody>
      </p:sp>
      <p:sp>
        <p:nvSpPr>
          <p:cNvPr id="271" name="Shape 271"/>
          <p:cNvSpPr txBox="1"/>
          <p:nvPr/>
        </p:nvSpPr>
        <p:spPr>
          <a:xfrm>
            <a:off x="3979646" y="4914078"/>
            <a:ext cx="1938196" cy="1815881"/>
          </a:xfrm>
          <a:prstGeom prst="rect">
            <a:avLst/>
          </a:prstGeom>
          <a:solidFill>
            <a:schemeClr val="lt1"/>
          </a:solidFill>
          <a:ln>
            <a:noFill/>
          </a:ln>
        </p:spPr>
        <p:txBody>
          <a:bodyPr anchorCtr="0" anchor="t" bIns="45700" lIns="91425" rIns="91425" tIns="45700">
            <a:noAutofit/>
          </a:bodyPr>
          <a:lstStyle/>
          <a:p>
            <a:pPr indent="0" lvl="0" marL="0" marR="0" rtl="0" algn="l">
              <a:spcBef>
                <a:spcPts val="0"/>
              </a:spcBef>
              <a:buSzPct val="25000"/>
              <a:buNone/>
            </a:pPr>
            <a:r>
              <a:rPr b="0" baseline="0" i="0" lang="en-US" sz="1400" u="none" cap="none" strike="noStrike">
                <a:solidFill>
                  <a:schemeClr val="dk1"/>
                </a:solidFill>
                <a:latin typeface="Calibri"/>
                <a:ea typeface="Calibri"/>
                <a:cs typeface="Calibri"/>
                <a:sym typeface="Calibri"/>
              </a:rPr>
              <a:t>Dit is een wacht block. We wachten 3 seconden omdat het tijd kost om de sensor te resetten. Deze reset duurt langer dan de vorige.</a:t>
            </a:r>
          </a:p>
          <a:p>
            <a:pPr indent="0" lvl="0" marL="0" marR="0" rtl="0" algn="l">
              <a:spcBef>
                <a:spcPts val="0"/>
              </a:spcBef>
              <a:buNone/>
            </a:pPr>
            <a:r>
              <a:t/>
            </a:r>
            <a:endParaRPr b="0" baseline="0" i="0" sz="1400" u="none" cap="none" strike="noStrike">
              <a:solidFill>
                <a:schemeClr val="dk1"/>
              </a:solidFill>
              <a:latin typeface="Calibri"/>
              <a:ea typeface="Calibri"/>
              <a:cs typeface="Calibri"/>
              <a:sym typeface="Calibri"/>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5" name="Shape 275"/>
        <p:cNvGrpSpPr/>
        <p:nvPr/>
      </p:nvGrpSpPr>
      <p:grpSpPr>
        <a:xfrm>
          <a:off x="0" y="0"/>
          <a:ext cx="0" cy="0"/>
          <a:chOff x="0" y="0"/>
          <a:chExt cx="0" cy="0"/>
        </a:xfrm>
      </p:grpSpPr>
      <p:sp>
        <p:nvSpPr>
          <p:cNvPr id="276" name="Shape 276"/>
          <p:cNvSpPr txBox="1"/>
          <p:nvPr>
            <p:ph type="title"/>
          </p:nvPr>
        </p:nvSpPr>
        <p:spPr>
          <a:xfrm>
            <a:off x="284162" y="630381"/>
            <a:ext cx="8574086" cy="967839"/>
          </a:xfrm>
          <a:prstGeom prst="rect">
            <a:avLst/>
          </a:prstGeom>
          <a:noFill/>
          <a:ln>
            <a:noFill/>
          </a:ln>
        </p:spPr>
        <p:txBody>
          <a:bodyPr anchorCtr="0" anchor="ctr" bIns="45700" lIns="91425" rIns="91425" tIns="45700">
            <a:noAutofit/>
          </a:bodyPr>
          <a:lstStyle/>
          <a:p>
            <a:pPr indent="0" lvl="0" marL="0" marR="0" rtl="0" algn="r">
              <a:spcBef>
                <a:spcPts val="0"/>
              </a:spcBef>
              <a:buClr>
                <a:schemeClr val="lt1"/>
              </a:buClr>
              <a:buSzPct val="25000"/>
              <a:buFont typeface="Cantarell"/>
              <a:buNone/>
            </a:pPr>
            <a:r>
              <a:rPr b="0" baseline="0" i="0" lang="en-US" sz="4200" u="none" cap="none" strike="noStrike">
                <a:solidFill>
                  <a:schemeClr val="lt1"/>
                </a:solidFill>
                <a:latin typeface="Cantarell"/>
                <a:ea typeface="Cantarell"/>
                <a:cs typeface="Cantarell"/>
                <a:sym typeface="Cantarell"/>
              </a:rPr>
              <a:t>Strategie 3: Pseudocode</a:t>
            </a:r>
          </a:p>
        </p:txBody>
      </p:sp>
      <p:sp>
        <p:nvSpPr>
          <p:cNvPr id="277" name="Shape 277"/>
          <p:cNvSpPr txBox="1"/>
          <p:nvPr>
            <p:ph idx="11" type="ftr"/>
          </p:nvPr>
        </p:nvSpPr>
        <p:spPr>
          <a:xfrm>
            <a:off x="199697" y="6437032"/>
            <a:ext cx="6124902"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1" baseline="0" i="0" lang="en-US" sz="1100" u="none" cap="none" strike="noStrike">
                <a:solidFill>
                  <a:srgbClr val="A5A5A5"/>
                </a:solidFill>
                <a:latin typeface="Calibri"/>
                <a:ea typeface="Calibri"/>
                <a:cs typeface="Calibri"/>
                <a:sym typeface="Calibri"/>
              </a:rPr>
              <a:t>© 2015 EV3Lessons.com, Last edit 4/5/2015</a:t>
            </a:r>
          </a:p>
        </p:txBody>
      </p:sp>
      <p:sp>
        <p:nvSpPr>
          <p:cNvPr id="278" name="Shape 278"/>
          <p:cNvSpPr txBox="1"/>
          <p:nvPr>
            <p:ph idx="12" type="sldNum"/>
          </p:nvPr>
        </p:nvSpPr>
        <p:spPr>
          <a:xfrm>
            <a:off x="8306459" y="167346"/>
            <a:ext cx="630621" cy="35976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baseline="0" i="0" lang="en-US" sz="1400" u="none" cap="none" strike="noStrike">
                <a:solidFill>
                  <a:srgbClr val="262626"/>
                </a:solidFill>
                <a:latin typeface="Calibri"/>
                <a:ea typeface="Calibri"/>
                <a:cs typeface="Calibri"/>
                <a:sym typeface="Calibri"/>
              </a:rPr>
              <a:t>‹#›</a:t>
            </a:fld>
          </a:p>
        </p:txBody>
      </p:sp>
      <p:sp>
        <p:nvSpPr>
          <p:cNvPr id="279" name="Shape 279"/>
          <p:cNvSpPr txBox="1"/>
          <p:nvPr>
            <p:ph idx="1" type="body"/>
          </p:nvPr>
        </p:nvSpPr>
        <p:spPr>
          <a:xfrm>
            <a:off x="284162" y="2133600"/>
            <a:ext cx="8574086" cy="4303431"/>
          </a:xfrm>
          <a:prstGeom prst="rect">
            <a:avLst/>
          </a:prstGeom>
          <a:noFill/>
          <a:ln>
            <a:noFill/>
          </a:ln>
        </p:spPr>
        <p:txBody>
          <a:bodyPr anchorCtr="0" anchor="t" bIns="45700" lIns="91425" rIns="91425" tIns="45700">
            <a:noAutofit/>
          </a:bodyPr>
          <a:lstStyle/>
          <a:p>
            <a:pPr indent="-454025" lvl="0" marL="454025" marR="0" rtl="0" algn="l">
              <a:lnSpc>
                <a:spcPct val="80000"/>
              </a:lnSpc>
              <a:spcBef>
                <a:spcPts val="0"/>
              </a:spcBef>
              <a:buClr>
                <a:srgbClr val="A5A5A5"/>
              </a:buClr>
              <a:buSzPct val="90000"/>
              <a:buFont typeface="Noto Symbol"/>
              <a:buChar char="↗"/>
            </a:pPr>
            <a:r>
              <a:rPr b="0" baseline="0" i="0" lang="en-US" sz="1700" u="none" cap="none" strike="noStrike">
                <a:solidFill>
                  <a:srgbClr val="262626"/>
                </a:solidFill>
                <a:latin typeface="Calibri"/>
                <a:ea typeface="Calibri"/>
                <a:cs typeface="Calibri"/>
                <a:sym typeface="Calibri"/>
              </a:rPr>
              <a:t>Een vooraf vastgestelde tijd wachten op de kalibratie van de gyroscoop hoeft niet altijd te werken.</a:t>
            </a:r>
          </a:p>
          <a:p>
            <a:pPr indent="-454025" lvl="0" marL="454025" marR="0" rtl="0" algn="l">
              <a:lnSpc>
                <a:spcPct val="80000"/>
              </a:lnSpc>
              <a:spcBef>
                <a:spcPts val="2000"/>
              </a:spcBef>
              <a:buClr>
                <a:srgbClr val="A5A5A5"/>
              </a:buClr>
              <a:buSzPct val="90000"/>
              <a:buFont typeface="Noto Symbol"/>
              <a:buChar char="↗"/>
            </a:pPr>
            <a:r>
              <a:rPr b="0" baseline="0" i="0" lang="en-US" sz="1700" u="none" cap="none" strike="noStrike">
                <a:solidFill>
                  <a:srgbClr val="262626"/>
                </a:solidFill>
                <a:latin typeface="Calibri"/>
                <a:ea typeface="Calibri"/>
                <a:cs typeface="Calibri"/>
                <a:sym typeface="Calibri"/>
              </a:rPr>
              <a:t>De gyroscoop geeft de ‘Not a Number’ (NaN) (Engels voor ‘Is geen nummer’) tot het gereset is. Vandaar werken de &gt;, = of &lt; operatoren niet.</a:t>
            </a:r>
          </a:p>
          <a:p>
            <a:pPr indent="-454025" lvl="0" marL="454025" marR="0" rtl="0" algn="l">
              <a:lnSpc>
                <a:spcPct val="80000"/>
              </a:lnSpc>
              <a:spcBef>
                <a:spcPts val="2000"/>
              </a:spcBef>
              <a:buClr>
                <a:srgbClr val="A5A5A5"/>
              </a:buClr>
              <a:buSzPct val="90000"/>
              <a:buFont typeface="Noto Symbol"/>
              <a:buChar char="↗"/>
            </a:pPr>
            <a:r>
              <a:rPr b="0" baseline="0" i="0" lang="en-US" sz="1700" u="none" cap="none" strike="noStrike">
                <a:solidFill>
                  <a:srgbClr val="262626"/>
                </a:solidFill>
                <a:latin typeface="Calibri"/>
                <a:ea typeface="Calibri"/>
                <a:cs typeface="Calibri"/>
                <a:sym typeface="Calibri"/>
              </a:rPr>
              <a:t>De enige manier om zeker te weten of de sensor gereset is, is door te kijken of het een echt nummer is.</a:t>
            </a:r>
          </a:p>
          <a:p>
            <a:pPr indent="-457200" lvl="1" marL="914400" marR="0" rtl="0" algn="l">
              <a:lnSpc>
                <a:spcPct val="80000"/>
              </a:lnSpc>
              <a:spcBef>
                <a:spcPts val="600"/>
              </a:spcBef>
              <a:buClr>
                <a:srgbClr val="3F3F3F"/>
              </a:buClr>
              <a:buSzPct val="87187"/>
              <a:buFont typeface="Noto Symbol"/>
              <a:buChar char="↗"/>
            </a:pPr>
            <a:r>
              <a:rPr b="0" baseline="0" i="0" lang="en-US" sz="1550" u="none" cap="none" strike="noStrike">
                <a:solidFill>
                  <a:srgbClr val="262626"/>
                </a:solidFill>
                <a:latin typeface="Calibri"/>
                <a:ea typeface="Calibri"/>
                <a:cs typeface="Calibri"/>
                <a:sym typeface="Calibri"/>
              </a:rPr>
              <a:t>Stap 1: Herkalibreer de gyroscoop</a:t>
            </a:r>
          </a:p>
          <a:p>
            <a:pPr indent="-457200" lvl="1" marL="914400" marR="0" rtl="0" algn="l">
              <a:lnSpc>
                <a:spcPct val="80000"/>
              </a:lnSpc>
              <a:spcBef>
                <a:spcPts val="600"/>
              </a:spcBef>
              <a:buClr>
                <a:srgbClr val="3F3F3F"/>
              </a:buClr>
              <a:buSzPct val="87187"/>
              <a:buFont typeface="Noto Symbol"/>
              <a:buChar char="↗"/>
            </a:pPr>
            <a:r>
              <a:rPr b="0" baseline="0" i="0" lang="en-US" sz="1550" u="none" cap="none" strike="noStrike">
                <a:solidFill>
                  <a:srgbClr val="262626"/>
                </a:solidFill>
                <a:latin typeface="Calibri"/>
                <a:ea typeface="Calibri"/>
                <a:cs typeface="Calibri"/>
                <a:sym typeface="Calibri"/>
              </a:rPr>
              <a:t>Stap 2: Start een herhaling</a:t>
            </a:r>
          </a:p>
          <a:p>
            <a:pPr indent="-457200" lvl="1" marL="914400" marR="0" rtl="0" algn="l">
              <a:lnSpc>
                <a:spcPct val="80000"/>
              </a:lnSpc>
              <a:spcBef>
                <a:spcPts val="600"/>
              </a:spcBef>
              <a:buClr>
                <a:srgbClr val="3F3F3F"/>
              </a:buClr>
              <a:buSzPct val="87187"/>
              <a:buFont typeface="Noto Symbol"/>
              <a:buChar char="↗"/>
            </a:pPr>
            <a:r>
              <a:rPr b="0" baseline="0" i="0" lang="en-US" sz="1550" u="none" cap="none" strike="noStrike">
                <a:solidFill>
                  <a:srgbClr val="262626"/>
                </a:solidFill>
                <a:latin typeface="Calibri"/>
                <a:ea typeface="Calibri"/>
                <a:cs typeface="Calibri"/>
                <a:sym typeface="Calibri"/>
              </a:rPr>
              <a:t>Stap 3: Lees de hoek</a:t>
            </a:r>
          </a:p>
          <a:p>
            <a:pPr indent="-457200" lvl="1" marL="914400" marR="0" rtl="0" algn="l">
              <a:lnSpc>
                <a:spcPct val="80000"/>
              </a:lnSpc>
              <a:spcBef>
                <a:spcPts val="600"/>
              </a:spcBef>
              <a:buClr>
                <a:srgbClr val="3F3F3F"/>
              </a:buClr>
              <a:buSzPct val="87187"/>
              <a:buFont typeface="Noto Symbol"/>
              <a:buChar char="↗"/>
            </a:pPr>
            <a:r>
              <a:rPr b="0" baseline="0" i="0" lang="en-US" sz="1550" u="none" cap="none" strike="noStrike">
                <a:solidFill>
                  <a:srgbClr val="262626"/>
                </a:solidFill>
                <a:latin typeface="Calibri"/>
                <a:ea typeface="Calibri"/>
                <a:cs typeface="Calibri"/>
                <a:sym typeface="Calibri"/>
              </a:rPr>
              <a:t>Stap 4: Kijk of hoek &gt;= 0</a:t>
            </a:r>
          </a:p>
          <a:p>
            <a:pPr indent="-457200" lvl="1" marL="914400" marR="0" rtl="0" algn="l">
              <a:lnSpc>
                <a:spcPct val="80000"/>
              </a:lnSpc>
              <a:spcBef>
                <a:spcPts val="600"/>
              </a:spcBef>
              <a:buClr>
                <a:srgbClr val="3F3F3F"/>
              </a:buClr>
              <a:buSzPct val="87187"/>
              <a:buFont typeface="Noto Symbol"/>
              <a:buChar char="↗"/>
            </a:pPr>
            <a:r>
              <a:rPr b="0" baseline="0" i="0" lang="en-US" sz="1550" u="none" cap="none" strike="noStrike">
                <a:solidFill>
                  <a:srgbClr val="262626"/>
                </a:solidFill>
                <a:latin typeface="Calibri"/>
                <a:ea typeface="Calibri"/>
                <a:cs typeface="Calibri"/>
                <a:sym typeface="Calibri"/>
              </a:rPr>
              <a:t>Stap 5: Kijk of hoek &lt; 0</a:t>
            </a:r>
          </a:p>
          <a:p>
            <a:pPr indent="-457200" lvl="1" marL="914400" marR="0" rtl="0" algn="l">
              <a:lnSpc>
                <a:spcPct val="80000"/>
              </a:lnSpc>
              <a:spcBef>
                <a:spcPts val="600"/>
              </a:spcBef>
              <a:buClr>
                <a:srgbClr val="3F3F3F"/>
              </a:buClr>
              <a:buSzPct val="87187"/>
              <a:buFont typeface="Noto Symbol"/>
              <a:buChar char="↗"/>
            </a:pPr>
            <a:r>
              <a:rPr b="0" baseline="0" i="0" lang="en-US" sz="1550" u="none" cap="none" strike="noStrike">
                <a:solidFill>
                  <a:srgbClr val="262626"/>
                </a:solidFill>
                <a:latin typeface="Calibri"/>
                <a:ea typeface="Calibri"/>
                <a:cs typeface="Calibri"/>
                <a:sym typeface="Calibri"/>
              </a:rPr>
              <a:t>Stap 6: Kijk of stap 5 of stap 6 waar is</a:t>
            </a:r>
          </a:p>
          <a:p>
            <a:pPr indent="-457200" lvl="1" marL="914400" marR="0" rtl="0" algn="l">
              <a:lnSpc>
                <a:spcPct val="80000"/>
              </a:lnSpc>
              <a:spcBef>
                <a:spcPts val="600"/>
              </a:spcBef>
              <a:buClr>
                <a:srgbClr val="3F3F3F"/>
              </a:buClr>
              <a:buSzPct val="87187"/>
              <a:buFont typeface="Noto Symbol"/>
              <a:buChar char="↗"/>
            </a:pPr>
            <a:r>
              <a:rPr b="0" baseline="0" i="0" lang="en-US" sz="1550" u="none" cap="none" strike="noStrike">
                <a:solidFill>
                  <a:srgbClr val="262626"/>
                </a:solidFill>
                <a:latin typeface="Calibri"/>
                <a:ea typeface="Calibri"/>
                <a:cs typeface="Calibri"/>
                <a:sym typeface="Calibri"/>
              </a:rPr>
              <a:t>Stap 7: Als dat zo is, stop de herhaling.</a:t>
            </a:r>
          </a:p>
          <a:p>
            <a:pPr indent="-454025" lvl="0" marL="454025" marR="0" rtl="0" algn="l">
              <a:lnSpc>
                <a:spcPct val="80000"/>
              </a:lnSpc>
              <a:spcBef>
                <a:spcPts val="2000"/>
              </a:spcBef>
              <a:buClr>
                <a:srgbClr val="A5A5A5"/>
              </a:buClr>
              <a:buSzPct val="90000"/>
              <a:buFont typeface="Noto Symbol"/>
              <a:buChar char="↗"/>
            </a:pPr>
            <a:r>
              <a:rPr b="0" baseline="0" i="0" lang="en-US" sz="1700" u="none" cap="none" strike="noStrike">
                <a:solidFill>
                  <a:srgbClr val="262626"/>
                </a:solidFill>
                <a:latin typeface="Calibri"/>
                <a:ea typeface="Calibri"/>
                <a:cs typeface="Calibri"/>
                <a:sym typeface="Calibri"/>
              </a:rPr>
              <a:t>Op dit moment zou de overgevoeligheid weg moeten zijn.</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pectrum">
  <a:themeElements>
    <a:clrScheme name="Spectrum">
      <a:dk1>
        <a:srgbClr val="000000"/>
      </a:dk1>
      <a:lt1>
        <a:srgbClr val="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