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14" r:id="rId1"/>
  </p:sldMasterIdLst>
  <p:notesMasterIdLst>
    <p:notesMasterId r:id="rId11"/>
  </p:notesMasterIdLst>
  <p:handoutMasterIdLst>
    <p:handoutMasterId r:id="rId12"/>
  </p:handoutMasterIdLst>
  <p:sldIdLst>
    <p:sldId id="410" r:id="rId2"/>
    <p:sldId id="413" r:id="rId3"/>
    <p:sldId id="415" r:id="rId4"/>
    <p:sldId id="294" r:id="rId5"/>
    <p:sldId id="412" r:id="rId6"/>
    <p:sldId id="273" r:id="rId7"/>
    <p:sldId id="349" r:id="rId8"/>
    <p:sldId id="414" r:id="rId9"/>
    <p:sldId id="40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D7FF"/>
    <a:srgbClr val="00B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563" autoAdjust="0"/>
  </p:normalViewPr>
  <p:slideViewPr>
    <p:cSldViewPr snapToGrid="0" snapToObjects="1">
      <p:cViewPr varScale="1">
        <p:scale>
          <a:sx n="112" d="100"/>
          <a:sy n="112" d="100"/>
        </p:scale>
        <p:origin x="-9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9B3D7-15CB-9343-AA49-EFB5A8F33F18}" type="datetimeFigureOut">
              <a:rPr lang="en-US" smtClean="0"/>
              <a:pPr/>
              <a:t>4/25/2015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BD6B-3536-BC44-B54A-7079C6CEB9D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0030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pPr/>
              <a:t>4/25/2015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901550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83415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F01F0-4632-4FE6-9DFA-8A8230075085}" type="datetime1">
              <a:rPr lang="en-US" smtClean="0"/>
              <a:pPr/>
              <a:t>4/25/2015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923138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A322B-97D8-461E-B49E-57929BC75F58}" type="datetime1">
              <a:rPr lang="en-US" smtClean="0"/>
              <a:pPr/>
              <a:t>4/25/2015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C060-1C4B-41E5-BDC2-59B9D9DEA051}" type="datetime1">
              <a:rPr lang="en-US" smtClean="0"/>
              <a:pPr/>
              <a:t>4/25/2015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99021-E27E-4A7A-BD52-052F174FA37C}" type="datetime1">
              <a:rPr lang="en-US" smtClean="0"/>
              <a:pPr/>
              <a:t>4/25/2015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5235" y="6404292"/>
            <a:ext cx="574878" cy="365125"/>
          </a:xfrm>
        </p:spPr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1F143-AF57-4027-AF59-B977E98588CA}" type="datetime1">
              <a:rPr lang="en-US" smtClean="0"/>
              <a:pPr/>
              <a:t>4/25/2015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B43F9-EB93-4C9B-87FB-E39FEFCA5C4F}" type="datetime1">
              <a:rPr lang="en-US" smtClean="0"/>
              <a:pPr/>
              <a:t>4/25/2015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6982-9025-4E26-9583-44D2E9F5E2AA}" type="datetime1">
              <a:rPr lang="en-US" smtClean="0"/>
              <a:pPr/>
              <a:t>4/25/2015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C8639-DCFE-4D99-92C2-12E10DBFD715}" type="datetime1">
              <a:rPr lang="en-US" smtClean="0"/>
              <a:pPr/>
              <a:t>4/25/2015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54F6-7EBB-4C44-80F7-7E16249902FF}" type="datetime1">
              <a:rPr lang="en-US" smtClean="0"/>
              <a:pPr/>
              <a:t>4/25/2015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3CF1D-CD3E-49A7-898D-ACB130161713}" type="datetime1">
              <a:rPr lang="en-US" smtClean="0"/>
              <a:pPr/>
              <a:t>4/25/2015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570D7-6397-48B1-B553-C371EF7D958F}" type="datetime1">
              <a:rPr lang="en-US" smtClean="0"/>
              <a:pPr/>
              <a:t>4/25/2015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517C507-CE74-4FC7-B520-B1B45466F554}" type="datetime1">
              <a:rPr lang="en-US" smtClean="0"/>
              <a:pPr/>
              <a:t>4/25/2015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2209" y="6432001"/>
            <a:ext cx="5667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 userDrawn="1"/>
        </p:nvSpPr>
        <p:spPr>
          <a:xfrm>
            <a:off x="8923138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ucalgary.ca/IOSTEM/files/IOSTEM/media_crop/44/public/sensors.jpg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2" Type="http://schemas.openxmlformats.org/officeDocument/2006/relationships/hyperlink" Target="mailto:team@droidsrobotics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2305" y="311631"/>
            <a:ext cx="4182799" cy="1923569"/>
          </a:xfrm>
        </p:spPr>
        <p:txBody>
          <a:bodyPr/>
          <a:lstStyle/>
          <a:p>
            <a:pPr algn="ctr"/>
            <a:r>
              <a:rPr lang="nl-NL" sz="3200" smtClean="0"/>
              <a:t>BEGINNER EV3 PROGRAMMEER</a:t>
            </a:r>
            <a:r>
              <a:rPr lang="nl-NL" sz="4000" smtClean="0"/>
              <a:t/>
            </a:r>
            <a:br>
              <a:rPr lang="nl-NL" sz="4000" smtClean="0"/>
            </a:br>
            <a:r>
              <a:rPr lang="nl-NL" sz="3200" smtClean="0"/>
              <a:t>Les</a:t>
            </a:r>
            <a:endParaRPr lang="nl-NL" sz="3200"/>
          </a:p>
        </p:txBody>
      </p:sp>
      <p:sp>
        <p:nvSpPr>
          <p:cNvPr id="7" name="TextBox 6"/>
          <p:cNvSpPr txBox="1"/>
          <p:nvPr/>
        </p:nvSpPr>
        <p:spPr>
          <a:xfrm>
            <a:off x="1487501" y="5949643"/>
            <a:ext cx="4750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Door: Droids Robotics</a:t>
            </a:r>
          </a:p>
        </p:txBody>
      </p:sp>
      <p:pic>
        <p:nvPicPr>
          <p:cNvPr id="3" name="Picture 2" descr="Droidslogo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06" y="5456830"/>
            <a:ext cx="1085195" cy="108519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50088" y="2713113"/>
            <a:ext cx="81875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smtClean="0">
                <a:solidFill>
                  <a:srgbClr val="FF0000"/>
                </a:solidFill>
              </a:rPr>
              <a:t>Onderwerp:</a:t>
            </a:r>
          </a:p>
          <a:p>
            <a:r>
              <a:rPr lang="nl-NL" sz="2800" smtClean="0">
                <a:solidFill>
                  <a:srgbClr val="FF0000"/>
                </a:solidFill>
              </a:rPr>
              <a:t>Kleurensensor</a:t>
            </a:r>
          </a:p>
          <a:p>
            <a:endParaRPr lang="nl-NL" sz="2800"/>
          </a:p>
        </p:txBody>
      </p:sp>
      <p:pic>
        <p:nvPicPr>
          <p:cNvPr id="1026" name="Picture 2" descr="EV3Lessons.co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5105" y="436041"/>
            <a:ext cx="4231698" cy="157177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30769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doelstellingen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nl-NL" smtClean="0"/>
              <a:t>Leren hoe je de kleurensensor gebruikt</a:t>
            </a:r>
          </a:p>
          <a:p>
            <a:pPr marL="457200" indent="-457200">
              <a:buFont typeface="+mj-lt"/>
              <a:buAutoNum type="arabicPeriod"/>
            </a:pPr>
            <a:r>
              <a:rPr lang="nl-NL" smtClean="0"/>
              <a:t>Leren over vrijloop en remmen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5797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sensor?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2" descr="http://www.ucalgary.ca/IOSTEM/files/IOSTEM/media_crop/44/public/sensor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837" y="4346768"/>
            <a:ext cx="5715070" cy="182882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57200" y="6225020"/>
            <a:ext cx="73694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 smtClean="0"/>
              <a:t>Afbeeldingen van</a:t>
            </a:r>
            <a:r>
              <a:rPr lang="en-US" sz="1100" dirty="0" smtClean="0"/>
              <a:t>: </a:t>
            </a:r>
            <a:r>
              <a:rPr lang="en-US" sz="1100" dirty="0">
                <a:hlinkClick r:id="rId4"/>
              </a:rPr>
              <a:t>http://</a:t>
            </a:r>
            <a:r>
              <a:rPr lang="en-US" sz="1100" dirty="0" smtClean="0">
                <a:hlinkClick r:id="rId4"/>
              </a:rPr>
              <a:t>www.ucalgary.ca/IOSTEM/files/IOSTEM/media_crop/44/public/sensors.jpg</a:t>
            </a:r>
            <a:r>
              <a:rPr lang="en-US" sz="1100" dirty="0" smtClean="0"/>
              <a:t>  </a:t>
            </a:r>
            <a:endParaRPr lang="en-US" sz="11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2/26/15)</a:t>
            </a:r>
            <a:endParaRPr lang="en-US"/>
          </a:p>
        </p:txBody>
      </p:sp>
      <p:sp>
        <p:nvSpPr>
          <p:cNvPr id="9" name="Tijdelijke aanduiding voor inhoud 8"/>
          <p:cNvSpPr>
            <a:spLocks noGrp="1"/>
          </p:cNvSpPr>
          <p:nvPr>
            <p:ph idx="1"/>
          </p:nvPr>
        </p:nvSpPr>
        <p:spPr>
          <a:xfrm>
            <a:off x="457200" y="1151468"/>
            <a:ext cx="8245474" cy="497469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Een sensor laat een EV3 programma gegevens meten en verzamelen over zijn omgeving.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De EV3 heeft de volgende sensoren :</a:t>
            </a:r>
          </a:p>
          <a:p>
            <a:pPr marL="800100" lvl="1" indent="-342900"/>
            <a:r>
              <a:rPr lang="nl-NL" dirty="0" smtClean="0">
                <a:solidFill>
                  <a:srgbClr val="00B050"/>
                </a:solidFill>
              </a:rPr>
              <a:t>Kleur – meet kleuren en grijstinten</a:t>
            </a:r>
          </a:p>
          <a:p>
            <a:pPr marL="800100" lvl="1" indent="-342900"/>
            <a:r>
              <a:rPr lang="nl-NL" dirty="0" err="1" smtClean="0">
                <a:solidFill>
                  <a:srgbClr val="00B050"/>
                </a:solidFill>
              </a:rPr>
              <a:t>Gyro</a:t>
            </a:r>
            <a:r>
              <a:rPr lang="nl-NL" dirty="0" smtClean="0">
                <a:solidFill>
                  <a:srgbClr val="00B050"/>
                </a:solidFill>
              </a:rPr>
              <a:t> – meet omwentelingen van de robot</a:t>
            </a:r>
          </a:p>
          <a:p>
            <a:pPr marL="800100" lvl="1" indent="-342900"/>
            <a:r>
              <a:rPr lang="nl-NL" dirty="0" smtClean="0">
                <a:solidFill>
                  <a:srgbClr val="00B050"/>
                </a:solidFill>
              </a:rPr>
              <a:t>Ultrasone – meet de afstand tot een object.</a:t>
            </a:r>
          </a:p>
          <a:p>
            <a:pPr marL="800100" lvl="1" indent="-342900"/>
            <a:r>
              <a:rPr lang="nl-NL" dirty="0" smtClean="0">
                <a:solidFill>
                  <a:srgbClr val="00B050"/>
                </a:solidFill>
              </a:rPr>
              <a:t>Tast – meet het contact met een object.</a:t>
            </a:r>
          </a:p>
          <a:p>
            <a:pPr marL="800100" lvl="1" indent="-342900"/>
            <a:r>
              <a:rPr lang="nl-NL" dirty="0" smtClean="0"/>
              <a:t>Infrarood – meet IR afstandsignalen</a:t>
            </a:r>
          </a:p>
        </p:txBody>
      </p:sp>
      <p:sp>
        <p:nvSpPr>
          <p:cNvPr id="11" name="TextBox 6"/>
          <p:cNvSpPr txBox="1"/>
          <p:nvPr/>
        </p:nvSpPr>
        <p:spPr>
          <a:xfrm>
            <a:off x="6616095" y="1630255"/>
            <a:ext cx="2046283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i="1" dirty="0" smtClean="0"/>
              <a:t>Onze lessen behandelen de 4 sensoren in het groen.</a:t>
            </a:r>
            <a:endParaRPr lang="nl-NL" i="1" dirty="0"/>
          </a:p>
        </p:txBody>
      </p:sp>
    </p:spTree>
    <p:extLst>
      <p:ext uri="{BB962C8B-B14F-4D97-AF65-F5344CB8AC3E}">
        <p14:creationId xmlns="" xmlns:p14="http://schemas.microsoft.com/office/powerpoint/2010/main" val="396516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mtClean="0"/>
              <a:t>Wat is een kleurensensor</a:t>
            </a:r>
            <a:br>
              <a:rPr lang="nl-NL" smtClean="0"/>
            </a:b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1047560"/>
            <a:ext cx="8245475" cy="5058900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b="0" dirty="0" smtClean="0"/>
              <a:t>Wat zijn dit?  Sensoren die de intensiteit van het licht meten en het licht dat in de sensor komt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b="0" dirty="0" smtClean="0"/>
              <a:t>Drie </a:t>
            </a:r>
            <a:r>
              <a:rPr lang="nl-NL" b="0" dirty="0" err="1" smtClean="0"/>
              <a:t>modussen</a:t>
            </a:r>
            <a:r>
              <a:rPr lang="nl-NL" b="0" dirty="0" smtClean="0"/>
              <a:t>: Kleur, gereflecteerde lichtintensiteiten en Intensiteit van het omgevingslicht</a:t>
            </a:r>
          </a:p>
          <a:p>
            <a:pPr marL="800100" lvl="1" indent="-342900"/>
            <a:r>
              <a:rPr lang="nl-NL" b="1" dirty="0" smtClean="0"/>
              <a:t>Color Mode: </a:t>
            </a:r>
            <a:r>
              <a:rPr lang="nl-NL" dirty="0" smtClean="0"/>
              <a:t>Herkent 7 kleuren</a:t>
            </a:r>
            <a:r>
              <a:rPr lang="nl-NL" b="0" dirty="0" smtClean="0"/>
              <a:t> (zwart, bruin, blauw, groen, geel, rood en wit) en geen kleur</a:t>
            </a:r>
          </a:p>
          <a:p>
            <a:pPr marL="800100" lvl="1" indent="-342900"/>
            <a:r>
              <a:rPr lang="nl-NL" b="1" dirty="0" err="1" smtClean="0"/>
              <a:t>Reflecteerd</a:t>
            </a:r>
            <a:r>
              <a:rPr lang="nl-NL" b="1" dirty="0" smtClean="0"/>
              <a:t> licht: </a:t>
            </a:r>
            <a:r>
              <a:rPr lang="nl-NL" b="0" dirty="0" smtClean="0"/>
              <a:t>Meet de intensiteit van het gereflecteerde licht of het licht dat </a:t>
            </a:r>
            <a:r>
              <a:rPr lang="nl-NL" dirty="0" smtClean="0"/>
              <a:t>terug gereflecteerd wordt door een lamp die rood licht uitstraalt</a:t>
            </a:r>
            <a:r>
              <a:rPr lang="nl-NL" b="0" dirty="0" smtClean="0"/>
              <a:t>. (0=heel donker en 100=</a:t>
            </a:r>
            <a:r>
              <a:rPr lang="nl-NL" b="0" dirty="0" err="1" smtClean="0"/>
              <a:t>very</a:t>
            </a:r>
            <a:r>
              <a:rPr lang="nl-NL" b="0" dirty="0" smtClean="0"/>
              <a:t> licht)</a:t>
            </a:r>
          </a:p>
          <a:p>
            <a:pPr marL="800100" lvl="1" indent="-342900"/>
            <a:r>
              <a:rPr lang="nl-NL" b="1" dirty="0" smtClean="0"/>
              <a:t>Omgevingslicht: </a:t>
            </a:r>
            <a:r>
              <a:rPr lang="nl-NL" b="0" dirty="0" smtClean="0"/>
              <a:t>Meet de sterkte van het omgevingslicht dat de sensor binnenkomt. (0=heel donker and 100=heel licht)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b="0" dirty="0" smtClean="0"/>
              <a:t>Te </a:t>
            </a:r>
            <a:r>
              <a:rPr lang="nl-NL" b="0" dirty="0" err="1" smtClean="0"/>
              <a:t>gebuiken</a:t>
            </a:r>
            <a:r>
              <a:rPr lang="nl-NL" b="0" dirty="0" smtClean="0"/>
              <a:t> om:</a:t>
            </a:r>
          </a:p>
          <a:p>
            <a:pPr marL="800100" lvl="1" indent="-342900"/>
            <a:r>
              <a:rPr lang="nl-NL" dirty="0" smtClean="0"/>
              <a:t>Te rijden tot een lijn</a:t>
            </a:r>
          </a:p>
          <a:p>
            <a:pPr marL="800100" lvl="1" indent="-342900"/>
            <a:r>
              <a:rPr lang="nl-NL" dirty="0" smtClean="0"/>
              <a:t>Een lijn volgen</a:t>
            </a:r>
            <a:endParaRPr lang="nl-NL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2056" y="4290597"/>
            <a:ext cx="1962198" cy="1848682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496292" y="5969405"/>
            <a:ext cx="6724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smtClean="0">
                <a:solidFill>
                  <a:srgbClr val="FF0000"/>
                </a:solidFill>
              </a:rPr>
              <a:t>Wij gebruiken de kleurenmodus in deze les</a:t>
            </a:r>
            <a:endParaRPr lang="nl-NL" sz="2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3073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vrijloop of remmen?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52600"/>
            <a:ext cx="5814291" cy="4373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b="0" dirty="0" smtClean="0"/>
              <a:t>Meer uitleg over het Richting veranderen blok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b="0" dirty="0" smtClean="0"/>
              <a:t>Je zult merken dat je twee optie hebt: VRIJLOOP of REMMEN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b="0" dirty="0" smtClean="0"/>
              <a:t>Met vrijloop blijven de motoren nog even bewegen. Met remmen stoppen de motoren meteen.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b="0" dirty="0" smtClean="0"/>
              <a:t>Welke gebruik je om PRECIES te stoppen op een </a:t>
            </a:r>
            <a:r>
              <a:rPr lang="nl-NL" b="0" dirty="0" err="1" smtClean="0"/>
              <a:t>gekleurden</a:t>
            </a:r>
            <a:r>
              <a:rPr lang="nl-NL" b="0" dirty="0" smtClean="0"/>
              <a:t> lijn?</a:t>
            </a:r>
          </a:p>
          <a:p>
            <a:endParaRPr lang="nl-NL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 descr="Screen Shot 2014-08-08 at 6.46.2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1635" y="1752600"/>
            <a:ext cx="1840923" cy="1521493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>
            <a:off x="5994400" y="2918691"/>
            <a:ext cx="1437696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26436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KLEURENSENOR OPDRACHT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186" y="932639"/>
            <a:ext cx="3486540" cy="5056206"/>
          </a:xfrm>
        </p:spPr>
        <p:txBody>
          <a:bodyPr>
            <a:normAutofit fontScale="92500"/>
          </a:bodyPr>
          <a:lstStyle/>
          <a:p>
            <a:r>
              <a:rPr lang="nl-NL" smtClean="0"/>
              <a:t>Laat de robot bewegen naar een groene lijn door de kleurensensor te gebruiken.</a:t>
            </a:r>
          </a:p>
          <a:p>
            <a:r>
              <a:rPr lang="nl-NL" smtClean="0"/>
              <a:t>Stap 1: Gebruik Wacht op kleur. </a:t>
            </a:r>
          </a:p>
          <a:p>
            <a:r>
              <a:rPr lang="nl-NL" smtClean="0"/>
              <a:t>Step 2: Gebruik de kleurensensor in de KLERENMODUS.</a:t>
            </a:r>
          </a:p>
          <a:p>
            <a:r>
              <a:rPr lang="nl-NL" smtClean="0"/>
              <a:t>Stap 3: Vrijloop of remmen?</a:t>
            </a:r>
          </a:p>
          <a:p>
            <a:endParaRPr lang="nl-NL" smtClean="0">
              <a:solidFill>
                <a:srgbClr val="FF0000"/>
              </a:solidFill>
            </a:endParaRPr>
          </a:p>
          <a:p>
            <a:r>
              <a:rPr lang="nl-NL" b="0" smtClean="0">
                <a:solidFill>
                  <a:srgbClr val="FF0000"/>
                </a:solidFill>
              </a:rPr>
              <a:t>Tip: Je gebruikt de blokken Richting veranderen (denk aan moto aan en uit) en Wacht op “Kleur””</a:t>
            </a:r>
            <a:endParaRPr lang="nl-NL" b="0"/>
          </a:p>
        </p:txBody>
      </p:sp>
      <p:pic>
        <p:nvPicPr>
          <p:cNvPr id="8" name="Picture 7" descr="Screen Shot 2014-08-08 at 6.40.38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3053"/>
          <a:stretch/>
        </p:blipFill>
        <p:spPr>
          <a:xfrm>
            <a:off x="4537364" y="1333026"/>
            <a:ext cx="4306746" cy="3804701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4075545" y="2297546"/>
            <a:ext cx="4849384" cy="704272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Screen Shot 2014-08-08 at 6.46.2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0713" y="5218545"/>
            <a:ext cx="1840923" cy="1521493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562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Oplossing</a:t>
            </a:r>
            <a:r>
              <a:rPr lang="en-US" dirty="0" smtClean="0"/>
              <a:t> </a:t>
            </a:r>
            <a:r>
              <a:rPr lang="en-US" dirty="0" err="1" smtClean="0"/>
              <a:t>opdracht</a:t>
            </a:r>
            <a:r>
              <a:rPr lang="en-US" dirty="0" smtClean="0"/>
              <a:t> </a:t>
            </a:r>
            <a:r>
              <a:rPr lang="en-US" dirty="0" err="1" smtClean="0"/>
              <a:t>kleurensensor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7657067" y="1803731"/>
            <a:ext cx="932751" cy="0"/>
          </a:xfrm>
          <a:prstGeom prst="line">
            <a:avLst/>
          </a:prstGeom>
          <a:ln w="7620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7657067" y="5490740"/>
            <a:ext cx="932751" cy="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8024706" y="2004257"/>
            <a:ext cx="0" cy="33554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561683" y="1366551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EINDE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561683" y="5677029"/>
            <a:ext cx="915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  <p:pic>
        <p:nvPicPr>
          <p:cNvPr id="15" name="Picture 14" descr="Screen Shot 2014-08-08 at 6.53.3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737" y="1735883"/>
            <a:ext cx="5511800" cy="4241800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1" name="TextBox 15"/>
          <p:cNvSpPr txBox="1"/>
          <p:nvPr/>
        </p:nvSpPr>
        <p:spPr>
          <a:xfrm>
            <a:off x="4976091" y="3267364"/>
            <a:ext cx="16856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mtClean="0"/>
              <a:t>Richting veranderen wijzigen naar “UIT” met REMMEN</a:t>
            </a:r>
            <a:endParaRPr lang="nl-NL"/>
          </a:p>
        </p:txBody>
      </p:sp>
      <p:sp>
        <p:nvSpPr>
          <p:cNvPr id="22" name="TextBox 16"/>
          <p:cNvSpPr txBox="1"/>
          <p:nvPr/>
        </p:nvSpPr>
        <p:spPr>
          <a:xfrm>
            <a:off x="1653309" y="3267364"/>
            <a:ext cx="16856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mtClean="0"/>
              <a:t>Richting veranderen wijzigen naar “AAN”</a:t>
            </a:r>
            <a:endParaRPr lang="nl-NL"/>
          </a:p>
        </p:txBody>
      </p:sp>
      <p:sp>
        <p:nvSpPr>
          <p:cNvPr id="23" name="TextBox 17"/>
          <p:cNvSpPr txBox="1"/>
          <p:nvPr/>
        </p:nvSpPr>
        <p:spPr>
          <a:xfrm>
            <a:off x="2241922" y="5861695"/>
            <a:ext cx="39776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mtClean="0"/>
              <a:t>Wacht voor instellen op de kleur groen(#3)</a:t>
            </a:r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384448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DISCUSSIE HANDLEIDING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7600"/>
            <a:ext cx="8245474" cy="5008563"/>
          </a:xfrm>
        </p:spPr>
        <p:txBody>
          <a:bodyPr/>
          <a:lstStyle/>
          <a:p>
            <a:r>
              <a:rPr lang="nl-NL" smtClean="0"/>
              <a:t>Kun je meer dan één kleur zoeken met de kleurensensor?</a:t>
            </a:r>
          </a:p>
          <a:p>
            <a:endParaRPr lang="nl-NL" smtClean="0"/>
          </a:p>
          <a:p>
            <a:endParaRPr lang="nl-NL" smtClean="0"/>
          </a:p>
          <a:p>
            <a:endParaRPr lang="nl-NL" smtClean="0"/>
          </a:p>
          <a:p>
            <a:endParaRPr lang="nl-NL" smtClean="0"/>
          </a:p>
          <a:p>
            <a:r>
              <a:rPr lang="nl-NL" smtClean="0"/>
              <a:t>Wat is het verschil tussen VRIJLOOP en REMMEN in het Richting veranderen blok?</a:t>
            </a: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0475" y="1524318"/>
            <a:ext cx="1546412" cy="36933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mtClean="0">
                <a:solidFill>
                  <a:srgbClr val="FF0000"/>
                </a:solidFill>
              </a:rPr>
              <a:t>Antwoord: Ja</a:t>
            </a:r>
            <a:endParaRPr lang="nl-NL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7569" y="1524318"/>
            <a:ext cx="995082" cy="156499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51330" y="4047564"/>
            <a:ext cx="4215653" cy="147732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mtClean="0">
                <a:solidFill>
                  <a:srgbClr val="FF0000"/>
                </a:solidFill>
              </a:rPr>
              <a:t>Antwoord: Met vrijloop zullen de motoren vrij spinnen na een beweging Coast will allow your motors to spin freely after a move, maar met remmen stoppen de motoren meteen</a:t>
            </a:r>
            <a:endParaRPr lang="nl-NL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1550265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65" y="439032"/>
            <a:ext cx="8245475" cy="1371600"/>
          </a:xfrm>
        </p:spPr>
        <p:txBody>
          <a:bodyPr/>
          <a:lstStyle/>
          <a:p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3933"/>
            <a:ext cx="8245474" cy="4673956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nl-NL" sz="1800" dirty="0" smtClean="0"/>
              <a:t>Deze les is gemaakt door </a:t>
            </a:r>
            <a:r>
              <a:rPr lang="nl-NL" sz="1800" dirty="0" err="1" smtClean="0"/>
              <a:t>Sanjay</a:t>
            </a:r>
            <a:r>
              <a:rPr lang="nl-NL" sz="1800" dirty="0" smtClean="0"/>
              <a:t> </a:t>
            </a:r>
            <a:r>
              <a:rPr lang="nl-NL" sz="1800" dirty="0" err="1" smtClean="0"/>
              <a:t>Seshan</a:t>
            </a:r>
            <a:r>
              <a:rPr lang="nl-NL" sz="1800" dirty="0" smtClean="0"/>
              <a:t> and </a:t>
            </a:r>
            <a:r>
              <a:rPr lang="nl-NL" sz="1800" dirty="0" err="1" smtClean="0"/>
              <a:t>Arvind</a:t>
            </a:r>
            <a:r>
              <a:rPr lang="nl-NL" sz="1800" dirty="0" smtClean="0"/>
              <a:t> </a:t>
            </a:r>
            <a:r>
              <a:rPr lang="nl-NL" sz="1800" dirty="0" err="1" smtClean="0"/>
              <a:t>Seshan</a:t>
            </a:r>
            <a:r>
              <a:rPr lang="nl-NL" sz="1800" dirty="0" smtClean="0"/>
              <a:t> van </a:t>
            </a:r>
            <a:r>
              <a:rPr lang="nl-NL" sz="1800" dirty="0" err="1" smtClean="0"/>
              <a:t>Droids</a:t>
            </a:r>
            <a:r>
              <a:rPr lang="nl-NL" sz="1800" dirty="0" smtClean="0"/>
              <a:t> </a:t>
            </a:r>
            <a:r>
              <a:rPr lang="nl-NL" sz="1800" dirty="0" err="1" smtClean="0"/>
              <a:t>Robotics</a:t>
            </a:r>
            <a:r>
              <a:rPr lang="nl-NL" sz="1800" dirty="0" smtClean="0"/>
              <a:t>.</a:t>
            </a:r>
          </a:p>
          <a:p>
            <a:pPr marL="342900" indent="-342900">
              <a:buFont typeface="Arial"/>
              <a:buChar char="•"/>
            </a:pPr>
            <a:r>
              <a:rPr lang="nl-NL" sz="1800" dirty="0" smtClean="0"/>
              <a:t>Meer lessen zijn beschikbaar op www.ev3lessons.com</a:t>
            </a:r>
          </a:p>
          <a:p>
            <a:pPr marL="342900" indent="-342900">
              <a:buFont typeface="Arial"/>
              <a:buChar char="•"/>
            </a:pPr>
            <a:r>
              <a:rPr lang="nl-NL" sz="1800" dirty="0" smtClean="0"/>
              <a:t>Auteurs email: </a:t>
            </a:r>
            <a:r>
              <a:rPr lang="nl-NL" sz="1800" dirty="0" smtClean="0">
                <a:hlinkClick r:id="rId2"/>
              </a:rPr>
              <a:t>team@</a:t>
            </a:r>
            <a:r>
              <a:rPr lang="nl-NL" sz="1800" dirty="0" err="1" smtClean="0">
                <a:hlinkClick r:id="rId2"/>
              </a:rPr>
              <a:t>droidsrobotics.org</a:t>
            </a:r>
            <a:r>
              <a:rPr lang="en-US" sz="1800" b="0" dirty="0"/>
              <a:t/>
            </a:r>
            <a:br>
              <a:rPr lang="en-US" sz="1800" b="0" dirty="0"/>
            </a:br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097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6237</TotalTime>
  <Words>560</Words>
  <Application>Microsoft Office PowerPoint</Application>
  <PresentationFormat>Diavoorstelling (4:3)</PresentationFormat>
  <Paragraphs>78</Paragraphs>
  <Slides>9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Essential</vt:lpstr>
      <vt:lpstr>BEGINNER EV3 PROGRAMMEER Les</vt:lpstr>
      <vt:lpstr>doelstellingen</vt:lpstr>
      <vt:lpstr>What is a sensor?</vt:lpstr>
      <vt:lpstr>Wat is een kleurensensor </vt:lpstr>
      <vt:lpstr>vrijloop of remmen?</vt:lpstr>
      <vt:lpstr>KLEURENSENOR OPDRACHT</vt:lpstr>
      <vt:lpstr>Oplossing opdracht kleurensensor</vt:lpstr>
      <vt:lpstr>DISCUSSIE HANDLEIDING</vt:lpstr>
      <vt:lpstr>CREDITS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EV3 PROGRAMMEER Les</dc:title>
  <dc:creator>Hulsen 2</dc:creator>
  <cp:lastModifiedBy>Hulsen 2</cp:lastModifiedBy>
  <cp:revision>8</cp:revision>
  <dcterms:created xsi:type="dcterms:W3CDTF">2014-08-07T02:19:13Z</dcterms:created>
  <dcterms:modified xsi:type="dcterms:W3CDTF">2015-04-25T15:01:25Z</dcterms:modified>
</cp:coreProperties>
</file>