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18" r:id="rId1"/>
  </p:sldMasterIdLst>
  <p:notesMasterIdLst>
    <p:notesMasterId r:id="rId8"/>
  </p:notesMasterIdLst>
  <p:handoutMasterIdLst>
    <p:handoutMasterId r:id="rId9"/>
  </p:handoutMasterIdLst>
  <p:sldIdLst>
    <p:sldId id="258" r:id="rId2"/>
    <p:sldId id="281" r:id="rId3"/>
    <p:sldId id="279" r:id="rId4"/>
    <p:sldId id="282" r:id="rId5"/>
    <p:sldId id="280" r:id="rId6"/>
    <p:sldId id="263"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6" d="100"/>
          <a:sy n="106" d="100"/>
        </p:scale>
        <p:origin x="-112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354B44E-40A3-0E46-B16A-9BF1250A248B}" type="datetimeFigureOut">
              <a:rPr lang="en-US" smtClean="0"/>
              <a:pPr/>
              <a:t>4/30/2015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CDF1604-CF25-2840-A4A3-96CDE3604995}" type="slidenum">
              <a:rPr lang="en-US" smtClean="0"/>
              <a:pPr/>
              <a:t>‹nr.›</a:t>
            </a:fld>
            <a:endParaRPr lang="en-US"/>
          </a:p>
        </p:txBody>
      </p:sp>
    </p:spTree>
    <p:extLst>
      <p:ext uri="{BB962C8B-B14F-4D97-AF65-F5344CB8AC3E}">
        <p14:creationId xmlns="" xmlns:p14="http://schemas.microsoft.com/office/powerpoint/2010/main" val="17563578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6AD16C-2DB4-6642-BAD4-9ED973A087A0}" type="datetimeFigureOut">
              <a:rPr lang="en-US" smtClean="0"/>
              <a:pPr/>
              <a:t>4/30/2015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5BF589-3978-3C45-966B-D7B7A71F2A02}" type="slidenum">
              <a:rPr lang="en-US" smtClean="0"/>
              <a:pPr/>
              <a:t>‹nr.›</a:t>
            </a:fld>
            <a:endParaRPr lang="en-US"/>
          </a:p>
        </p:txBody>
      </p:sp>
    </p:spTree>
    <p:extLst>
      <p:ext uri="{BB962C8B-B14F-4D97-AF65-F5344CB8AC3E}">
        <p14:creationId xmlns="" xmlns:p14="http://schemas.microsoft.com/office/powerpoint/2010/main" val="317884166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E5BF589-3978-3C45-966B-D7B7A71F2A02}" type="slidenum">
              <a:rPr lang="en-US" smtClean="0"/>
              <a:pPr/>
              <a:t>1</a:t>
            </a:fld>
            <a:endParaRPr lang="en-US"/>
          </a:p>
        </p:txBody>
      </p:sp>
    </p:spTree>
    <p:extLst>
      <p:ext uri="{BB962C8B-B14F-4D97-AF65-F5344CB8AC3E}">
        <p14:creationId xmlns="" xmlns:p14="http://schemas.microsoft.com/office/powerpoint/2010/main" val="1994090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3FE02B3-D890-4E2A-B67D-5E0CD1734449}" type="datetime1">
              <a:rPr lang="en-US" smtClean="0"/>
              <a:pPr/>
              <a:t>4/30/2015</a:t>
            </a:fld>
            <a:endParaRPr lang="en-US"/>
          </a:p>
        </p:txBody>
      </p:sp>
      <p:sp>
        <p:nvSpPr>
          <p:cNvPr id="5" name="Footer Placeholder 4"/>
          <p:cNvSpPr>
            <a:spLocks noGrp="1"/>
          </p:cNvSpPr>
          <p:nvPr>
            <p:ph type="ftr" sz="quarter" idx="11"/>
          </p:nvPr>
        </p:nvSpPr>
        <p:spPr/>
        <p:txBody>
          <a:bodyPr/>
          <a:lstStyle/>
          <a:p>
            <a:r>
              <a:rPr lang="en-US" smtClean="0"/>
              <a:t>©2015 EV3Lessons.com, Last edit 1/29/2015</a:t>
            </a:r>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‹nr.›</a:t>
            </a:fld>
            <a:endParaRPr lang="en-US"/>
          </a:p>
        </p:txBody>
      </p:sp>
      <p:sp>
        <p:nvSpPr>
          <p:cNvPr id="7" name="Rectangle 6"/>
          <p:cNvSpPr/>
          <p:nvPr/>
        </p:nvSpPr>
        <p:spPr>
          <a:xfrm>
            <a:off x="284163" y="444728"/>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8" name="Group 16"/>
          <p:cNvGrpSpPr/>
          <p:nvPr/>
        </p:nvGrpSpPr>
        <p:grpSpPr>
          <a:xfrm>
            <a:off x="284163" y="1906542"/>
            <a:ext cx="8576373" cy="137411"/>
            <a:chOff x="284163" y="1759424"/>
            <a:chExt cx="8576373" cy="137411"/>
          </a:xfrm>
        </p:grpSpPr>
        <p:sp>
          <p:nvSpPr>
            <p:cNvPr id="9" name="Rectangle 8"/>
            <p:cNvSpPr/>
            <p:nvPr/>
          </p:nvSpPr>
          <p:spPr>
            <a:xfrm>
              <a:off x="284163" y="1759424"/>
              <a:ext cx="2743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026392" y="1759424"/>
              <a:ext cx="1600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759424"/>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hasCustomPrompt="1"/>
          </p:nvPr>
        </p:nvSpPr>
        <p:spPr>
          <a:xfrm>
            <a:off x="421341" y="449005"/>
            <a:ext cx="7808976" cy="1088136"/>
          </a:xfrm>
          <a:noFill/>
        </p:spPr>
        <p:txBody>
          <a:bodyPr vert="horz" lIns="91440" tIns="45720" rIns="91440" bIns="45720" rtlCol="0" anchor="b" anchorCtr="0">
            <a:normAutofit/>
          </a:bodyPr>
          <a:lstStyle>
            <a:lvl1pPr marL="0" algn="l" defTabSz="914400" rtl="0" eaLnBrk="1" latinLnBrk="0" hangingPunct="1">
              <a:lnSpc>
                <a:spcPts val="4600"/>
              </a:lnSpc>
              <a:spcBef>
                <a:spcPct val="0"/>
              </a:spcBef>
              <a:buNone/>
              <a:defRPr sz="4200" kern="1200" baseline="0">
                <a:solidFill>
                  <a:schemeClr val="bg1"/>
                </a:solidFill>
                <a:latin typeface="+mj-lt"/>
                <a:ea typeface="+mj-ea"/>
                <a:cs typeface="+mj-cs"/>
              </a:defRPr>
            </a:lvl1pPr>
          </a:lstStyle>
          <a:p>
            <a:r>
              <a:rPr lang="en-US" dirty="0" smtClean="0"/>
              <a:t>Advanced Programming Lesson</a:t>
            </a:r>
            <a:endParaRPr dirty="0"/>
          </a:p>
        </p:txBody>
      </p:sp>
      <p:sp>
        <p:nvSpPr>
          <p:cNvPr id="3" name="Subtitle 2"/>
          <p:cNvSpPr>
            <a:spLocks noGrp="1"/>
          </p:cNvSpPr>
          <p:nvPr>
            <p:ph type="subTitle" idx="1"/>
          </p:nvPr>
        </p:nvSpPr>
        <p:spPr>
          <a:xfrm>
            <a:off x="476205" y="1532427"/>
            <a:ext cx="7754112" cy="484632"/>
          </a:xfrm>
        </p:spPr>
        <p:txBody>
          <a:bodyPr vert="horz" lIns="91440" tIns="45720" rIns="91440" bIns="45720" rtlCol="0">
            <a:normAutofit/>
          </a:bodyPr>
          <a:lstStyle>
            <a:lvl1pPr marL="0" indent="0" algn="l" defTabSz="914400" rtl="0" eaLnBrk="1" latinLnBrk="0" hangingPunct="1">
              <a:lnSpc>
                <a:spcPct val="100000"/>
              </a:lnSpc>
              <a:spcBef>
                <a:spcPts val="0"/>
              </a:spcBef>
              <a:buClr>
                <a:schemeClr val="bg1">
                  <a:lumMod val="65000"/>
                </a:schemeClr>
              </a:buClr>
              <a:buSzPct val="90000"/>
              <a:buFont typeface="Wingdings" pitchFamily="2" charset="2"/>
              <a:buNone/>
              <a:defRPr sz="1800" kern="1200">
                <a:solidFill>
                  <a:schemeClr val="bg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13" name="Rectangle 12"/>
          <p:cNvSpPr/>
          <p:nvPr/>
        </p:nvSpPr>
        <p:spPr>
          <a:xfrm>
            <a:off x="284163" y="6227064"/>
            <a:ext cx="8574087" cy="173736"/>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8941" y="1298762"/>
            <a:ext cx="4069080" cy="1162050"/>
          </a:xfrm>
          <a:noFill/>
        </p:spPr>
        <p:txBody>
          <a:bodyPr anchor="b">
            <a:noAutofit/>
          </a:bodyPr>
          <a:lstStyle>
            <a:lvl1pPr algn="ctr">
              <a:defRPr sz="3200" b="1">
                <a:solidFill>
                  <a:schemeClr val="accent2"/>
                </a:solidFill>
              </a:defRPr>
            </a:lvl1pPr>
          </a:lstStyle>
          <a:p>
            <a:r>
              <a:rPr lang="en-US" smtClean="0"/>
              <a:t>Click to edit Master title style</a:t>
            </a:r>
            <a:endParaRPr/>
          </a:p>
        </p:txBody>
      </p:sp>
      <p:sp>
        <p:nvSpPr>
          <p:cNvPr id="3" name="Content Placeholder 2"/>
          <p:cNvSpPr>
            <a:spLocks noGrp="1"/>
          </p:cNvSpPr>
          <p:nvPr>
            <p:ph idx="1"/>
          </p:nvPr>
        </p:nvSpPr>
        <p:spPr>
          <a:xfrm>
            <a:off x="4783567" y="914400"/>
            <a:ext cx="4069080" cy="52117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268941" y="2456329"/>
            <a:ext cx="4069080" cy="318247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4B5F5E-ACBC-4AF1-904E-0C642379D0F0}" type="datetime1">
              <a:rPr lang="en-US" smtClean="0"/>
              <a:pPr/>
              <a:t>4/30/2015</a:t>
            </a:fld>
            <a:endParaRPr lang="en-US"/>
          </a:p>
        </p:txBody>
      </p:sp>
      <p:sp>
        <p:nvSpPr>
          <p:cNvPr id="6" name="Footer Placeholder 5"/>
          <p:cNvSpPr>
            <a:spLocks noGrp="1"/>
          </p:cNvSpPr>
          <p:nvPr>
            <p:ph type="ftr" sz="quarter" idx="11"/>
          </p:nvPr>
        </p:nvSpPr>
        <p:spPr/>
        <p:txBody>
          <a:bodyPr/>
          <a:lstStyle/>
          <a:p>
            <a:r>
              <a:rPr lang="en-US" smtClean="0"/>
              <a:t>©2015 EV3Lessons.com, Last edit 1/29/2015</a:t>
            </a:r>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pPr/>
              <a:t>‹nr.›</a:t>
            </a:fld>
            <a:endParaRPr lang="en-US"/>
          </a:p>
        </p:txBody>
      </p:sp>
      <p:grpSp>
        <p:nvGrpSpPr>
          <p:cNvPr id="8" name="Group 7"/>
          <p:cNvGrpSpPr/>
          <p:nvPr/>
        </p:nvGrpSpPr>
        <p:grpSpPr>
          <a:xfrm>
            <a:off x="284163" y="452718"/>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63071" y="4800600"/>
            <a:ext cx="8360242" cy="566738"/>
          </a:xfrm>
          <a:noFill/>
        </p:spPr>
        <p:txBody>
          <a:bodyPr vert="horz" lIns="91440" tIns="45720" rIns="91440" bIns="45720" rtlCol="0" anchor="b" anchorCtr="0">
            <a:normAutofit/>
          </a:bodyPr>
          <a:lstStyle>
            <a:lvl1pPr algn="l" defTabSz="914400" rtl="0" eaLnBrk="1" latinLnBrk="0" hangingPunct="1">
              <a:spcBef>
                <a:spcPct val="0"/>
              </a:spcBef>
              <a:buNone/>
              <a:defRPr sz="2800" b="0" i="0" kern="1200" cap="none" baseline="0">
                <a:solidFill>
                  <a:schemeClr val="bg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284163" y="457199"/>
            <a:ext cx="8577072" cy="435254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19099" y="5367338"/>
            <a:ext cx="8304213" cy="804862"/>
          </a:xfrm>
        </p:spPr>
        <p:txBody>
          <a:bodyPr/>
          <a:lstStyle>
            <a:lvl1pPr marL="0" indent="0">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752159-21D2-4125-834E-61391E880E73}" type="datetime1">
              <a:rPr lang="en-US" smtClean="0"/>
              <a:pPr/>
              <a:t>4/30/2015</a:t>
            </a:fld>
            <a:endParaRPr lang="en-US"/>
          </a:p>
        </p:txBody>
      </p:sp>
      <p:sp>
        <p:nvSpPr>
          <p:cNvPr id="6" name="Footer Placeholder 5"/>
          <p:cNvSpPr>
            <a:spLocks noGrp="1"/>
          </p:cNvSpPr>
          <p:nvPr>
            <p:ph type="ftr" sz="quarter" idx="11"/>
          </p:nvPr>
        </p:nvSpPr>
        <p:spPr/>
        <p:txBody>
          <a:bodyPr/>
          <a:lstStyle/>
          <a:p>
            <a:r>
              <a:rPr lang="en-US" smtClean="0"/>
              <a:t>©2015 EV3Lessons.com, Last edit 1/29/2015</a:t>
            </a:r>
            <a:endParaRPr lang="en-US"/>
          </a:p>
        </p:txBody>
      </p:sp>
      <p:sp>
        <p:nvSpPr>
          <p:cNvPr id="7" name="Slide Number Placeholder 6"/>
          <p:cNvSpPr>
            <a:spLocks noGrp="1"/>
          </p:cNvSpPr>
          <p:nvPr>
            <p:ph type="sldNum" sz="quarter" idx="12"/>
          </p:nvPr>
        </p:nvSpPr>
        <p:spPr/>
        <p:txBody>
          <a:bodyPr/>
          <a:lstStyle/>
          <a:p>
            <a:fld id="{4382A7F7-08BF-4252-8141-63FB96055BBB}" type="slidenum">
              <a:rPr lang="en-US" smtClean="0"/>
              <a:pPr/>
              <a:t>‹nr.›</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grpSp>
        <p:nvGrpSpPr>
          <p:cNvPr id="8" name="Group 8"/>
          <p:cNvGrpSpPr/>
          <p:nvPr/>
        </p:nvGrpSpPr>
        <p:grpSpPr>
          <a:xfrm>
            <a:off x="284163" y="4280647"/>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63071" y="4778189"/>
            <a:ext cx="8360242" cy="566738"/>
          </a:xfrm>
          <a:noFill/>
        </p:spPr>
        <p:txBody>
          <a:bodyPr anchor="b">
            <a:normAutofit/>
          </a:bodyPr>
          <a:lstStyle>
            <a:lvl1pPr algn="l">
              <a:defRPr sz="2800" b="0">
                <a:solidFill>
                  <a:schemeClr val="accent2"/>
                </a:solidFill>
              </a:defRPr>
            </a:lvl1pPr>
          </a:lstStyle>
          <a:p>
            <a:r>
              <a:rPr lang="en-US" smtClean="0"/>
              <a:t>Click to edit Master title style</a:t>
            </a:r>
            <a:endParaRPr/>
          </a:p>
        </p:txBody>
      </p:sp>
      <p:sp>
        <p:nvSpPr>
          <p:cNvPr id="3" name="Picture Placeholder 2"/>
          <p:cNvSpPr>
            <a:spLocks noGrp="1"/>
          </p:cNvSpPr>
          <p:nvPr>
            <p:ph type="pic" idx="1"/>
          </p:nvPr>
        </p:nvSpPr>
        <p:spPr>
          <a:xfrm>
            <a:off x="284163" y="457200"/>
            <a:ext cx="8577072" cy="382219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19099" y="5344927"/>
            <a:ext cx="8304213" cy="804862"/>
          </a:xfrm>
          <a:noFill/>
        </p:spPr>
        <p:txBody>
          <a:bodyPr/>
          <a:lstStyle>
            <a:lvl1pPr marL="0" indent="0">
              <a:spcBef>
                <a:spcPts val="0"/>
              </a:spcBef>
              <a:buNone/>
              <a:defRPr sz="1400">
                <a:solidFill>
                  <a:schemeClr val="tx1">
                    <a:lumMod val="85000"/>
                    <a:lumOff val="1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10BB2D-B033-4190-9A76-B6C1D54C9184}" type="datetime1">
              <a:rPr lang="en-US" smtClean="0"/>
              <a:pPr/>
              <a:t>4/30/2015</a:t>
            </a:fld>
            <a:endParaRPr lang="en-US" dirty="0"/>
          </a:p>
        </p:txBody>
      </p:sp>
      <p:sp>
        <p:nvSpPr>
          <p:cNvPr id="6" name="Footer Placeholder 5"/>
          <p:cNvSpPr>
            <a:spLocks noGrp="1"/>
          </p:cNvSpPr>
          <p:nvPr>
            <p:ph type="ftr" sz="quarter" idx="11"/>
          </p:nvPr>
        </p:nvSpPr>
        <p:spPr/>
        <p:txBody>
          <a:bodyPr/>
          <a:lstStyle/>
          <a:p>
            <a:r>
              <a:rPr lang="en-US" smtClean="0"/>
              <a:t>©2015 EV3Lessons.com, Last edit 1/29/2015</a:t>
            </a:r>
            <a:endParaRPr lang="en-US" dirty="0"/>
          </a:p>
        </p:txBody>
      </p:sp>
      <p:sp>
        <p:nvSpPr>
          <p:cNvPr id="7" name="Slide Number Placeholder 6"/>
          <p:cNvSpPr>
            <a:spLocks noGrp="1"/>
          </p:cNvSpPr>
          <p:nvPr>
            <p:ph type="sldNum" sz="quarter" idx="12"/>
          </p:nvPr>
        </p:nvSpPr>
        <p:spPr/>
        <p:txBody>
          <a:bodyPr/>
          <a:lstStyle/>
          <a:p>
            <a:fld id="{4382A7F7-08BF-4252-8141-63FB96055BBB}" type="slidenum">
              <a:rPr lang="en-US" smtClean="0"/>
              <a:pPr/>
              <a:t>‹nr.›</a:t>
            </a:fld>
            <a:endParaRPr 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7600" y="914400"/>
            <a:ext cx="5195047" cy="52117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EA8254C0-72B1-41A2-8FD1-1A7B2CA936D9}" type="datetime1">
              <a:rPr lang="en-US" smtClean="0"/>
              <a:pPr/>
              <a:t>4/30/2015</a:t>
            </a:fld>
            <a:endParaRPr lang="en-US" dirty="0"/>
          </a:p>
        </p:txBody>
      </p:sp>
      <p:sp>
        <p:nvSpPr>
          <p:cNvPr id="6" name="Footer Placeholder 5"/>
          <p:cNvSpPr>
            <a:spLocks noGrp="1"/>
          </p:cNvSpPr>
          <p:nvPr>
            <p:ph type="ftr" sz="quarter" idx="11"/>
          </p:nvPr>
        </p:nvSpPr>
        <p:spPr/>
        <p:txBody>
          <a:bodyPr/>
          <a:lstStyle/>
          <a:p>
            <a:r>
              <a:rPr lang="en-US" smtClean="0"/>
              <a:t>©2015 EV3Lessons.com, Last edit 1/29/2015</a:t>
            </a:r>
            <a:endParaRPr lang="en-US" dirty="0"/>
          </a:p>
        </p:txBody>
      </p:sp>
      <p:sp>
        <p:nvSpPr>
          <p:cNvPr id="7" name="Slide Number Placeholder 6"/>
          <p:cNvSpPr>
            <a:spLocks noGrp="1"/>
          </p:cNvSpPr>
          <p:nvPr>
            <p:ph type="sldNum" sz="quarter" idx="12"/>
          </p:nvPr>
        </p:nvSpPr>
        <p:spPr/>
        <p:txBody>
          <a:bodyPr/>
          <a:lstStyle/>
          <a:p>
            <a:fld id="{4382A7F7-08BF-4252-8141-63FB96055BBB}" type="slidenum">
              <a:rPr lang="en-US" smtClean="0"/>
              <a:pPr/>
              <a:t>‹nr.›</a:t>
            </a:fld>
            <a:endParaRPr lang="en-US"/>
          </a:p>
        </p:txBody>
      </p:sp>
      <p:sp>
        <p:nvSpPr>
          <p:cNvPr id="12" name="Rectangle 11"/>
          <p:cNvSpPr/>
          <p:nvPr/>
        </p:nvSpPr>
        <p:spPr>
          <a:xfrm>
            <a:off x="284163" y="4267200"/>
            <a:ext cx="2743200" cy="2120153"/>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sp>
        <p:nvSpPr>
          <p:cNvPr id="4" name="Text Placeholder 3"/>
          <p:cNvSpPr>
            <a:spLocks noGrp="1"/>
          </p:cNvSpPr>
          <p:nvPr>
            <p:ph type="body" sz="half" idx="2"/>
          </p:nvPr>
        </p:nvSpPr>
        <p:spPr>
          <a:xfrm>
            <a:off x="419101" y="4953001"/>
            <a:ext cx="2472017" cy="1246094"/>
          </a:xfrm>
        </p:spPr>
        <p:txBody>
          <a:bodyPr>
            <a:normAutofit/>
          </a:bodyPr>
          <a:lstStyle>
            <a:lvl1pPr marL="0" indent="0" algn="l">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410764" y="4419600"/>
            <a:ext cx="2475395" cy="510988"/>
          </a:xfrm>
          <a:noFill/>
        </p:spPr>
        <p:txBody>
          <a:bodyPr anchor="b">
            <a:normAutofit/>
          </a:bodyPr>
          <a:lstStyle>
            <a:lvl1pPr algn="l">
              <a:defRPr sz="2000" b="1">
                <a:solidFill>
                  <a:schemeClr val="bg1"/>
                </a:solidFill>
              </a:defRPr>
            </a:lvl1pPr>
          </a:lstStyle>
          <a:p>
            <a:r>
              <a:rPr lang="en-US" smtClean="0"/>
              <a:t>Click to edit Master title style</a:t>
            </a:r>
            <a:endParaRPr/>
          </a:p>
        </p:txBody>
      </p:sp>
      <p:sp>
        <p:nvSpPr>
          <p:cNvPr id="14" name="Picture Placeholder 13"/>
          <p:cNvSpPr>
            <a:spLocks noGrp="1"/>
          </p:cNvSpPr>
          <p:nvPr>
            <p:ph type="pic" sz="quarter" idx="13"/>
          </p:nvPr>
        </p:nvSpPr>
        <p:spPr>
          <a:xfrm>
            <a:off x="284164" y="594360"/>
            <a:ext cx="2743200" cy="3675888"/>
          </a:xfrm>
        </p:spPr>
        <p:txBody>
          <a:bodyPr/>
          <a:lstStyle>
            <a:lvl1pPr>
              <a:buNone/>
              <a:defRPr/>
            </a:lvl1pPr>
          </a:lstStyle>
          <a:p>
            <a:r>
              <a:rPr lang="en-US" smtClean="0"/>
              <a:t>Drag picture to placeholder or click icon to add</a:t>
            </a:r>
            <a:endParaRPr/>
          </a:p>
        </p:txBody>
      </p:sp>
      <p:grpSp>
        <p:nvGrpSpPr>
          <p:cNvPr id="8" name="Group 14"/>
          <p:cNvGrpSpPr/>
          <p:nvPr/>
        </p:nvGrpSpPr>
        <p:grpSpPr>
          <a:xfrm>
            <a:off x="284163" y="461682"/>
            <a:ext cx="8576373" cy="137411"/>
            <a:chOff x="284163" y="1759424"/>
            <a:chExt cx="8576373" cy="137411"/>
          </a:xfrm>
        </p:grpSpPr>
        <p:sp>
          <p:nvSpPr>
            <p:cNvPr id="16" name="Rectangle 15"/>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Rectangle 17"/>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3 Pictures with Caption">
    <p:spTree>
      <p:nvGrpSpPr>
        <p:cNvPr id="1" name=""/>
        <p:cNvGrpSpPr/>
        <p:nvPr/>
      </p:nvGrpSpPr>
      <p:grpSpPr>
        <a:xfrm>
          <a:off x="0" y="0"/>
          <a:ext cx="0" cy="0"/>
          <a:chOff x="0" y="0"/>
          <a:chExt cx="0" cy="0"/>
        </a:xfrm>
      </p:grpSpPr>
      <p:sp>
        <p:nvSpPr>
          <p:cNvPr id="8" name="Rectangle 7"/>
          <p:cNvSpPr/>
          <p:nvPr/>
        </p:nvSpPr>
        <p:spPr>
          <a:xfrm>
            <a:off x="3021013" y="4801575"/>
            <a:ext cx="583723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031661" y="4800600"/>
            <a:ext cx="5691651" cy="566738"/>
          </a:xfrm>
          <a:noFill/>
        </p:spPr>
        <p:txBody>
          <a:bodyPr vert="horz" lIns="91440" tIns="45720" rIns="91440" bIns="45720" rtlCol="0" anchor="b" anchorCtr="0">
            <a:normAutofit/>
          </a:bodyPr>
          <a:lstStyle>
            <a:lvl1pPr algn="l" defTabSz="914400" rtl="0" eaLnBrk="1" latinLnBrk="0" hangingPunct="1">
              <a:spcBef>
                <a:spcPct val="0"/>
              </a:spcBef>
              <a:buNone/>
              <a:defRPr sz="2800" b="0" i="0" kern="1200" cap="none" baseline="0">
                <a:solidFill>
                  <a:schemeClr val="bg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3021014" y="457199"/>
            <a:ext cx="5833872" cy="4352544"/>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3069805" y="5367338"/>
            <a:ext cx="5653507" cy="804862"/>
          </a:xfrm>
        </p:spPr>
        <p:txBody>
          <a:bodyPr/>
          <a:lstStyle>
            <a:lvl1pPr marL="0" indent="0">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AA2359-8521-48C3-A790-B9A28C0DD40E}" type="datetime1">
              <a:rPr lang="en-US" smtClean="0"/>
              <a:pPr/>
              <a:t>4/30/2015</a:t>
            </a:fld>
            <a:endParaRPr lang="en-US" dirty="0"/>
          </a:p>
        </p:txBody>
      </p:sp>
      <p:sp>
        <p:nvSpPr>
          <p:cNvPr id="6" name="Footer Placeholder 5"/>
          <p:cNvSpPr>
            <a:spLocks noGrp="1"/>
          </p:cNvSpPr>
          <p:nvPr>
            <p:ph type="ftr" sz="quarter" idx="11"/>
          </p:nvPr>
        </p:nvSpPr>
        <p:spPr/>
        <p:txBody>
          <a:bodyPr/>
          <a:lstStyle/>
          <a:p>
            <a:r>
              <a:rPr lang="en-US" smtClean="0"/>
              <a:t>©2015 EV3Lessons.com, Last edit 1/29/2015</a:t>
            </a:r>
            <a:endParaRPr lang="en-US" dirty="0"/>
          </a:p>
        </p:txBody>
      </p:sp>
      <p:sp>
        <p:nvSpPr>
          <p:cNvPr id="7" name="Slide Number Placeholder 6"/>
          <p:cNvSpPr>
            <a:spLocks noGrp="1"/>
          </p:cNvSpPr>
          <p:nvPr>
            <p:ph type="sldNum" sz="quarter" idx="12"/>
          </p:nvPr>
        </p:nvSpPr>
        <p:spPr/>
        <p:txBody>
          <a:bodyPr/>
          <a:lstStyle/>
          <a:p>
            <a:fld id="{4382A7F7-08BF-4252-8141-63FB96055BBB}" type="slidenum">
              <a:rPr lang="en-US" smtClean="0"/>
              <a:pPr/>
              <a:t>‹nr.›</a:t>
            </a:fld>
            <a:endParaRPr lang="en-US"/>
          </a:p>
        </p:txBody>
      </p:sp>
      <p:sp>
        <p:nvSpPr>
          <p:cNvPr id="13" name="Picture Placeholder 2"/>
          <p:cNvSpPr>
            <a:spLocks noGrp="1"/>
          </p:cNvSpPr>
          <p:nvPr>
            <p:ph type="pic" idx="13"/>
          </p:nvPr>
        </p:nvSpPr>
        <p:spPr>
          <a:xfrm>
            <a:off x="284164" y="457200"/>
            <a:ext cx="2736850" cy="290779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4" name="Picture Placeholder 2"/>
          <p:cNvSpPr>
            <a:spLocks noGrp="1"/>
          </p:cNvSpPr>
          <p:nvPr>
            <p:ph type="pic" idx="14"/>
          </p:nvPr>
        </p:nvSpPr>
        <p:spPr>
          <a:xfrm>
            <a:off x="284164" y="3364992"/>
            <a:ext cx="2736850" cy="2898648"/>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7"/>
          <p:cNvGrpSpPr/>
          <p:nvPr/>
        </p:nvGrpSpPr>
        <p:grpSpPr>
          <a:xfrm>
            <a:off x="284163" y="1577847"/>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a:xfrm>
            <a:off x="284163" y="2133600"/>
            <a:ext cx="8574087" cy="40132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C835AA54-19A0-48E9-ACC6-6029249A454F}" type="datetime1">
              <a:rPr lang="en-US" smtClean="0"/>
              <a:pPr/>
              <a:t>4/30/2015</a:t>
            </a:fld>
            <a:endParaRPr lang="en-US"/>
          </a:p>
        </p:txBody>
      </p:sp>
      <p:sp>
        <p:nvSpPr>
          <p:cNvPr id="5" name="Footer Placeholder 4"/>
          <p:cNvSpPr>
            <a:spLocks noGrp="1"/>
          </p:cNvSpPr>
          <p:nvPr>
            <p:ph type="ftr" sz="quarter" idx="11"/>
          </p:nvPr>
        </p:nvSpPr>
        <p:spPr/>
        <p:txBody>
          <a:bodyPr/>
          <a:lstStyle/>
          <a:p>
            <a:r>
              <a:rPr lang="en-US" smtClean="0"/>
              <a:t>©2015 EV3Lessons.com, Last edit 1/29/2015</a:t>
            </a:r>
            <a:endParaRPr lang="en-US"/>
          </a:p>
        </p:txBody>
      </p:sp>
      <p:sp>
        <p:nvSpPr>
          <p:cNvPr id="6" name="Slide Number Placeholder 5"/>
          <p:cNvSpPr>
            <a:spLocks noGrp="1"/>
          </p:cNvSpPr>
          <p:nvPr>
            <p:ph type="sldNum" sz="quarter" idx="12"/>
          </p:nvPr>
        </p:nvSpPr>
        <p:spPr/>
        <p:txBody>
          <a:bodyPr/>
          <a:lstStyle/>
          <a:p>
            <a:fld id="{4382A7F7-08BF-4252-8141-63FB96055BBB}" type="slidenum">
              <a:rPr lang="en-US" smtClean="0"/>
              <a:pPr/>
              <a:t>‹nr.›</a:t>
            </a:fld>
            <a:endParaRPr lang="en-US"/>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5313882" y="2857535"/>
            <a:ext cx="5934615"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695124" y="473075"/>
            <a:ext cx="969264" cy="5921375"/>
          </a:xfrm>
        </p:spPr>
        <p:txBody>
          <a:bodyPr vert="eaVert"/>
          <a:lstStyle>
            <a:lvl1pPr algn="l">
              <a:defRPr sz="3400"/>
            </a:lvl1pPr>
          </a:lstStyle>
          <a:p>
            <a:r>
              <a:rPr lang="en-US" smtClean="0"/>
              <a:t>Click to edit Master title style</a:t>
            </a:r>
            <a:endParaRPr/>
          </a:p>
        </p:txBody>
      </p:sp>
      <p:sp>
        <p:nvSpPr>
          <p:cNvPr id="3" name="Vertical Text Placeholder 2"/>
          <p:cNvSpPr>
            <a:spLocks noGrp="1"/>
          </p:cNvSpPr>
          <p:nvPr>
            <p:ph type="body" orient="vert" idx="1"/>
          </p:nvPr>
        </p:nvSpPr>
        <p:spPr>
          <a:xfrm>
            <a:off x="284163" y="457200"/>
            <a:ext cx="6497637" cy="5937250"/>
          </a:xfrm>
        </p:spPr>
        <p:txBody>
          <a:bodyPr vert="eaVert"/>
          <a:lstStyle>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2D33C540-D469-450B-A419-F795167E6EF9}" type="datetime1">
              <a:rPr lang="en-US" smtClean="0"/>
              <a:pPr/>
              <a:t>4/30/2015</a:t>
            </a:fld>
            <a:endParaRPr lang="en-US"/>
          </a:p>
        </p:txBody>
      </p:sp>
      <p:sp>
        <p:nvSpPr>
          <p:cNvPr id="5" name="Footer Placeholder 4"/>
          <p:cNvSpPr>
            <a:spLocks noGrp="1"/>
          </p:cNvSpPr>
          <p:nvPr>
            <p:ph type="ftr" sz="quarter" idx="11"/>
          </p:nvPr>
        </p:nvSpPr>
        <p:spPr/>
        <p:txBody>
          <a:bodyPr/>
          <a:lstStyle/>
          <a:p>
            <a:r>
              <a:rPr lang="en-US" smtClean="0"/>
              <a:t>©2015 EV3Lessons.com, Last edit 1/29/2015</a:t>
            </a:r>
            <a:endParaRPr lang="en-US"/>
          </a:p>
        </p:txBody>
      </p:sp>
      <p:sp>
        <p:nvSpPr>
          <p:cNvPr id="6" name="Slide Number Placeholder 5"/>
          <p:cNvSpPr>
            <a:spLocks noGrp="1"/>
          </p:cNvSpPr>
          <p:nvPr>
            <p:ph type="sldNum" sz="quarter" idx="12"/>
          </p:nvPr>
        </p:nvSpPr>
        <p:spPr/>
        <p:txBody>
          <a:bodyPr/>
          <a:lstStyle/>
          <a:p>
            <a:fld id="{4382A7F7-08BF-4252-8141-63FB96055BBB}" type="slidenum">
              <a:rPr lang="en-US" smtClean="0"/>
              <a:pPr/>
              <a:t>‹nr.›</a:t>
            </a:fld>
            <a:endParaRPr lang="en-US"/>
          </a:p>
        </p:txBody>
      </p:sp>
      <p:grpSp>
        <p:nvGrpSpPr>
          <p:cNvPr id="8" name="Group 7"/>
          <p:cNvGrpSpPr/>
          <p:nvPr/>
        </p:nvGrpSpPr>
        <p:grpSpPr>
          <a:xfrm rot="5400000">
            <a:off x="4658724" y="3355723"/>
            <a:ext cx="5934456"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7"/>
          <p:cNvGrpSpPr/>
          <p:nvPr/>
        </p:nvGrpSpPr>
        <p:grpSpPr>
          <a:xfrm>
            <a:off x="284163" y="1577847"/>
            <a:ext cx="8576373" cy="137411"/>
            <a:chOff x="284163" y="1577847"/>
            <a:chExt cx="8576373" cy="137411"/>
          </a:xfrm>
        </p:grpSpPr>
        <p:sp>
          <p:nvSpPr>
            <p:cNvPr id="9" name="Rectangle 8"/>
            <p:cNvSpPr/>
            <p:nvPr/>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5582E0AC-9374-4452-A485-4115AE477682}" type="datetime1">
              <a:rPr lang="en-US" smtClean="0"/>
              <a:pPr/>
              <a:t>4/30/2015</a:t>
            </a:fld>
            <a:endParaRPr lang="en-US"/>
          </a:p>
        </p:txBody>
      </p:sp>
      <p:sp>
        <p:nvSpPr>
          <p:cNvPr id="5" name="Footer Placeholder 4"/>
          <p:cNvSpPr>
            <a:spLocks noGrp="1"/>
          </p:cNvSpPr>
          <p:nvPr>
            <p:ph type="ftr" sz="quarter" idx="11"/>
          </p:nvPr>
        </p:nvSpPr>
        <p:spPr/>
        <p:txBody>
          <a:bodyPr/>
          <a:lstStyle/>
          <a:p>
            <a:r>
              <a:rPr lang="en-US" smtClean="0"/>
              <a:t>©2015 EV3Lessons.com, Last edit 1/29/2015</a:t>
            </a:r>
            <a:endParaRPr lang="en-US"/>
          </a:p>
        </p:txBody>
      </p:sp>
      <p:sp>
        <p:nvSpPr>
          <p:cNvPr id="6" name="Slide Number Placeholder 5"/>
          <p:cNvSpPr>
            <a:spLocks noGrp="1"/>
          </p:cNvSpPr>
          <p:nvPr>
            <p:ph type="sldNum" sz="quarter" idx="12"/>
          </p:nvPr>
        </p:nvSpPr>
        <p:spPr/>
        <p:txBody>
          <a:bodyPr/>
          <a:lstStyle/>
          <a:p>
            <a:fld id="{4382A7F7-08BF-4252-8141-63FB96055BBB}" type="slidenum">
              <a:rPr lang="en-US" smtClean="0"/>
              <a:pPr/>
              <a:t>‹nr.›</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18" name="Rectangle 17"/>
          <p:cNvSpPr/>
          <p:nvPr/>
        </p:nvSpPr>
        <p:spPr>
          <a:xfrm>
            <a:off x="284163" y="444728"/>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sp>
        <p:nvSpPr>
          <p:cNvPr id="4" name="Date Placeholder 3"/>
          <p:cNvSpPr>
            <a:spLocks noGrp="1"/>
          </p:cNvSpPr>
          <p:nvPr>
            <p:ph type="dt" sz="half" idx="10"/>
          </p:nvPr>
        </p:nvSpPr>
        <p:spPr/>
        <p:txBody>
          <a:bodyPr/>
          <a:lstStyle/>
          <a:p>
            <a:fld id="{2746E1F4-D445-4140-BC27-6467787FEAC3}" type="datetime1">
              <a:rPr lang="en-US" smtClean="0"/>
              <a:pPr/>
              <a:t>4/30/2015</a:t>
            </a:fld>
            <a:endParaRPr lang="en-US"/>
          </a:p>
        </p:txBody>
      </p:sp>
      <p:sp>
        <p:nvSpPr>
          <p:cNvPr id="5" name="Footer Placeholder 4"/>
          <p:cNvSpPr>
            <a:spLocks noGrp="1"/>
          </p:cNvSpPr>
          <p:nvPr>
            <p:ph type="ftr" sz="quarter" idx="11"/>
          </p:nvPr>
        </p:nvSpPr>
        <p:spPr/>
        <p:txBody>
          <a:bodyPr/>
          <a:lstStyle/>
          <a:p>
            <a:r>
              <a:rPr lang="en-US" smtClean="0"/>
              <a:t>©2015 EV3Lessons.com, Last edit 1/29/2015</a:t>
            </a:r>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‹nr.›</a:t>
            </a:fld>
            <a:endParaRPr lang="en-US"/>
          </a:p>
        </p:txBody>
      </p:sp>
      <p:sp>
        <p:nvSpPr>
          <p:cNvPr id="8" name="Picture Placeholder 7"/>
          <p:cNvSpPr>
            <a:spLocks noGrp="1"/>
          </p:cNvSpPr>
          <p:nvPr>
            <p:ph type="pic" sz="quarter" idx="13"/>
          </p:nvPr>
        </p:nvSpPr>
        <p:spPr>
          <a:xfrm>
            <a:off x="284162" y="2017058"/>
            <a:ext cx="8574087" cy="4377391"/>
          </a:xfrm>
        </p:spPr>
        <p:txBody>
          <a:bodyPr/>
          <a:lstStyle>
            <a:lvl1pPr>
              <a:buNone/>
              <a:defRPr/>
            </a:lvl1pPr>
          </a:lstStyle>
          <a:p>
            <a:r>
              <a:rPr lang="en-US" smtClean="0"/>
              <a:t>Drag picture to placeholder or click icon to add</a:t>
            </a:r>
            <a:endParaRPr/>
          </a:p>
        </p:txBody>
      </p:sp>
      <p:sp>
        <p:nvSpPr>
          <p:cNvPr id="3" name="Subtitle 2"/>
          <p:cNvSpPr>
            <a:spLocks noGrp="1"/>
          </p:cNvSpPr>
          <p:nvPr>
            <p:ph type="subTitle" idx="1"/>
          </p:nvPr>
        </p:nvSpPr>
        <p:spPr>
          <a:xfrm>
            <a:off x="472420" y="1532965"/>
            <a:ext cx="7754284" cy="484094"/>
          </a:xfrm>
        </p:spPr>
        <p:txBody>
          <a:bodyPr>
            <a:normAutofit/>
          </a:bodyPr>
          <a:lstStyle>
            <a:lvl1pPr marL="0" indent="0" algn="l">
              <a:lnSpc>
                <a:spcPct val="100000"/>
              </a:lnSpc>
              <a:spcBef>
                <a:spcPts val="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grpSp>
        <p:nvGrpSpPr>
          <p:cNvPr id="7" name="Group 16"/>
          <p:cNvGrpSpPr/>
          <p:nvPr/>
        </p:nvGrpSpPr>
        <p:grpSpPr>
          <a:xfrm>
            <a:off x="284163" y="1906542"/>
            <a:ext cx="8576373" cy="137411"/>
            <a:chOff x="284163" y="1759424"/>
            <a:chExt cx="8576373" cy="137411"/>
          </a:xfrm>
        </p:grpSpPr>
        <p:sp>
          <p:nvSpPr>
            <p:cNvPr id="11" name="Rectangle 10"/>
            <p:cNvSpPr/>
            <p:nvPr/>
          </p:nvSpPr>
          <p:spPr>
            <a:xfrm>
              <a:off x="284163" y="1759424"/>
              <a:ext cx="2743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3026392" y="1759424"/>
              <a:ext cx="1600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a:off x="4626864" y="1759424"/>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418633" y="444728"/>
            <a:ext cx="7810967" cy="1088237"/>
          </a:xfrm>
          <a:noFill/>
        </p:spPr>
        <p:txBody>
          <a:bodyPr bIns="45720" anchor="b" anchorCtr="0">
            <a:normAutofit/>
          </a:bodyPr>
          <a:lstStyle>
            <a:lvl1pPr algn="l">
              <a:lnSpc>
                <a:spcPts val="4600"/>
              </a:lnSpc>
              <a:defRPr/>
            </a:lvl1pPr>
          </a:lstStyle>
          <a:p>
            <a:r>
              <a:rPr lang="en-US" smtClean="0"/>
              <a:t>Click to edit Master title style</a:t>
            </a:r>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TextBox 12"/>
          <p:cNvSpPr txBox="1"/>
          <p:nvPr/>
        </p:nvSpPr>
        <p:spPr>
          <a:xfrm>
            <a:off x="8230889" y="4801575"/>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title"/>
          </p:nvPr>
        </p:nvSpPr>
        <p:spPr>
          <a:xfrm>
            <a:off x="429768" y="4814125"/>
            <a:ext cx="7772400" cy="1051560"/>
          </a:xfrm>
          <a:noFill/>
        </p:spPr>
        <p:txBody>
          <a:bodyPr vert="horz" lIns="91440" tIns="45720" rIns="91440" bIns="45720" rtlCol="0" anchor="b" anchorCtr="0">
            <a:normAutofit/>
          </a:bodyPr>
          <a:lstStyle>
            <a:lvl1pPr algn="l" defTabSz="914400" rtl="0" eaLnBrk="1" latinLnBrk="0" hangingPunct="1">
              <a:spcBef>
                <a:spcPct val="0"/>
              </a:spcBef>
              <a:buNone/>
              <a:defRPr sz="4200" b="0" i="0" kern="1200" cap="none" baseline="0">
                <a:solidFill>
                  <a:schemeClr val="bg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475488" y="5861304"/>
            <a:ext cx="7735824" cy="402336"/>
          </a:xfrm>
        </p:spPr>
        <p:txBody>
          <a:bodyPr vert="horz" lIns="91440" tIns="45720" rIns="91440" bIns="45720" rtlCol="0" anchor="t" anchorCtr="0">
            <a:normAutofit/>
          </a:bodyPr>
          <a:lstStyle>
            <a:lvl1pPr marL="0" indent="0">
              <a:spcBef>
                <a:spcPts val="0"/>
              </a:spcBef>
              <a:buNone/>
              <a:defRPr sz="1800" kern="1200">
                <a:solidFill>
                  <a:schemeClr val="bg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Clr>
                <a:schemeClr val="bg1">
                  <a:lumMod val="65000"/>
                </a:schemeClr>
              </a:buClr>
              <a:buSzPct val="90000"/>
              <a:buFont typeface="Wingdings" pitchFamily="2" charset="2"/>
              <a:buNone/>
            </a:pPr>
            <a:r>
              <a:rPr lang="en-US" smtClean="0"/>
              <a:t>Click to edit Master text styles</a:t>
            </a:r>
          </a:p>
        </p:txBody>
      </p:sp>
      <p:sp>
        <p:nvSpPr>
          <p:cNvPr id="4" name="Date Placeholder 3"/>
          <p:cNvSpPr>
            <a:spLocks noGrp="1"/>
          </p:cNvSpPr>
          <p:nvPr>
            <p:ph type="dt" sz="half" idx="10"/>
          </p:nvPr>
        </p:nvSpPr>
        <p:spPr/>
        <p:txBody>
          <a:bodyPr/>
          <a:lstStyle/>
          <a:p>
            <a:fld id="{F99FC99D-A322-4A36-B60A-80A1DD03318B}" type="datetime1">
              <a:rPr lang="en-US" smtClean="0"/>
              <a:pPr/>
              <a:t>4/30/2015</a:t>
            </a:fld>
            <a:endParaRPr lang="en-US"/>
          </a:p>
        </p:txBody>
      </p:sp>
      <p:sp>
        <p:nvSpPr>
          <p:cNvPr id="5" name="Footer Placeholder 4"/>
          <p:cNvSpPr>
            <a:spLocks noGrp="1"/>
          </p:cNvSpPr>
          <p:nvPr>
            <p:ph type="ftr" sz="quarter" idx="11"/>
          </p:nvPr>
        </p:nvSpPr>
        <p:spPr/>
        <p:txBody>
          <a:bodyPr/>
          <a:lstStyle/>
          <a:p>
            <a:r>
              <a:rPr lang="en-US" smtClean="0"/>
              <a:t>©2015 EV3Lessons.com, Last edit 1/29/2015</a:t>
            </a:r>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pPr/>
              <a:t>‹nr.›</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13" name="Picture Placeholder 7"/>
          <p:cNvSpPr>
            <a:spLocks noGrp="1"/>
          </p:cNvSpPr>
          <p:nvPr>
            <p:ph type="pic" sz="quarter" idx="13"/>
          </p:nvPr>
        </p:nvSpPr>
        <p:spPr>
          <a:xfrm>
            <a:off x="284162" y="443754"/>
            <a:ext cx="8574087" cy="4370293"/>
          </a:xfrm>
        </p:spPr>
        <p:txBody>
          <a:bodyPr/>
          <a:lstStyle>
            <a:lvl1pPr>
              <a:buNone/>
              <a:defRPr/>
            </a:lvl1pPr>
          </a:lstStyle>
          <a:p>
            <a:r>
              <a:rPr lang="en-US" smtClean="0"/>
              <a:t>Drag picture to placeholder or click icon to add</a:t>
            </a:r>
            <a:endParaRPr/>
          </a:p>
        </p:txBody>
      </p:sp>
      <p:sp>
        <p:nvSpPr>
          <p:cNvPr id="4" name="Date Placeholder 3"/>
          <p:cNvSpPr>
            <a:spLocks noGrp="1"/>
          </p:cNvSpPr>
          <p:nvPr>
            <p:ph type="dt" sz="half" idx="10"/>
          </p:nvPr>
        </p:nvSpPr>
        <p:spPr/>
        <p:txBody>
          <a:bodyPr/>
          <a:lstStyle/>
          <a:p>
            <a:fld id="{3AC37E3E-D5DE-4E0D-9768-E353E0DFE6D4}" type="datetime1">
              <a:rPr lang="en-US" smtClean="0"/>
              <a:pPr/>
              <a:t>4/30/2015</a:t>
            </a:fld>
            <a:endParaRPr lang="en-US" dirty="0"/>
          </a:p>
        </p:txBody>
      </p:sp>
      <p:sp>
        <p:nvSpPr>
          <p:cNvPr id="6" name="Slide Number Placeholder 5"/>
          <p:cNvSpPr>
            <a:spLocks noGrp="1"/>
          </p:cNvSpPr>
          <p:nvPr>
            <p:ph type="sldNum" sz="quarter" idx="12"/>
          </p:nvPr>
        </p:nvSpPr>
        <p:spPr/>
        <p:txBody>
          <a:bodyPr/>
          <a:lstStyle/>
          <a:p>
            <a:fld id="{4382A7F7-08BF-4252-8141-63FB96055BBB}" type="slidenum">
              <a:rPr lang="en-US" smtClean="0"/>
              <a:pPr/>
              <a:t>‹nr.›</a:t>
            </a:fld>
            <a:endParaRPr lang="en-US"/>
          </a:p>
        </p:txBody>
      </p:sp>
      <p:sp>
        <p:nvSpPr>
          <p:cNvPr id="7" name="Rectangle 6"/>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8" name="Group 7"/>
          <p:cNvGrpSpPr/>
          <p:nvPr/>
        </p:nvGrpSpPr>
        <p:grpSpPr>
          <a:xfrm>
            <a:off x="284163" y="6263389"/>
            <a:ext cx="8576373" cy="137411"/>
            <a:chOff x="284163" y="1759424"/>
            <a:chExt cx="8576373" cy="137411"/>
          </a:xfrm>
        </p:grpSpPr>
        <p:sp>
          <p:nvSpPr>
            <p:cNvPr id="9" name="Rectangle 8"/>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TextBox 11"/>
          <p:cNvSpPr txBox="1"/>
          <p:nvPr/>
        </p:nvSpPr>
        <p:spPr>
          <a:xfrm>
            <a:off x="8230889" y="4801575"/>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title"/>
          </p:nvPr>
        </p:nvSpPr>
        <p:spPr>
          <a:xfrm>
            <a:off x="430306" y="4814047"/>
            <a:ext cx="7772400" cy="1048871"/>
          </a:xfrm>
          <a:noFill/>
        </p:spPr>
        <p:txBody>
          <a:bodyPr anchor="b" anchorCtr="0">
            <a:normAutofit/>
          </a:bodyPr>
          <a:lstStyle>
            <a:lvl1pPr algn="l">
              <a:defRPr sz="4200" b="0" i="0" cap="none" baseline="0"/>
            </a:lvl1pPr>
          </a:lstStyle>
          <a:p>
            <a:r>
              <a:rPr lang="en-US" smtClean="0"/>
              <a:t>Click to edit Master title style</a:t>
            </a:r>
            <a:endParaRPr/>
          </a:p>
        </p:txBody>
      </p:sp>
      <p:sp>
        <p:nvSpPr>
          <p:cNvPr id="3" name="Text Placeholder 2"/>
          <p:cNvSpPr>
            <a:spLocks noGrp="1"/>
          </p:cNvSpPr>
          <p:nvPr>
            <p:ph type="body" idx="1"/>
          </p:nvPr>
        </p:nvSpPr>
        <p:spPr>
          <a:xfrm>
            <a:off x="470647" y="5862918"/>
            <a:ext cx="7732059" cy="403412"/>
          </a:xfrm>
        </p:spPr>
        <p:txBody>
          <a:bodyPr anchor="t" anchorCtr="0">
            <a:normAutofit/>
          </a:bodyPr>
          <a:lstStyle>
            <a:lvl1pPr marL="0" indent="0">
              <a:spcBef>
                <a:spcPts val="0"/>
              </a:spcBef>
              <a:buNone/>
              <a:defRPr sz="18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9" name="Group 8"/>
          <p:cNvGrpSpPr/>
          <p:nvPr/>
        </p:nvGrpSpPr>
        <p:grpSpPr>
          <a:xfrm>
            <a:off x="284163" y="1577847"/>
            <a:ext cx="8576373" cy="137411"/>
            <a:chOff x="284163" y="1577847"/>
            <a:chExt cx="8576373" cy="137411"/>
          </a:xfrm>
        </p:grpSpPr>
        <p:sp>
          <p:nvSpPr>
            <p:cNvPr id="10" name="Rectangle 9"/>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03412"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78188"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C1C23CDA-49E9-4BE5-87E4-2D25162683AF}" type="datetime1">
              <a:rPr lang="en-US" smtClean="0"/>
              <a:pPr/>
              <a:t>4/30/2015</a:t>
            </a:fld>
            <a:endParaRPr lang="en-US"/>
          </a:p>
        </p:txBody>
      </p:sp>
      <p:sp>
        <p:nvSpPr>
          <p:cNvPr id="7" name="Slide Number Placeholder 6"/>
          <p:cNvSpPr>
            <a:spLocks noGrp="1"/>
          </p:cNvSpPr>
          <p:nvPr>
            <p:ph type="sldNum" sz="quarter" idx="12"/>
          </p:nvPr>
        </p:nvSpPr>
        <p:spPr/>
        <p:txBody>
          <a:bodyPr/>
          <a:lstStyle/>
          <a:p>
            <a:fld id="{4382A7F7-08BF-4252-8141-63FB96055BBB}" type="slidenum">
              <a:rPr lang="en-US" smtClean="0"/>
              <a:pPr/>
              <a:t>‹nr.›</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1" name="Group 10"/>
          <p:cNvGrpSpPr/>
          <p:nvPr/>
        </p:nvGrpSpPr>
        <p:grpSpPr>
          <a:xfrm>
            <a:off x="284163" y="1577847"/>
            <a:ext cx="8576373" cy="137411"/>
            <a:chOff x="284163" y="1577847"/>
            <a:chExt cx="8576373" cy="137411"/>
          </a:xfrm>
        </p:grpSpPr>
        <p:sp>
          <p:nvSpPr>
            <p:cNvPr id="12" name="Rectangle 11"/>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03412" y="1735138"/>
            <a:ext cx="3931920" cy="833250"/>
          </a:xfrm>
        </p:spPr>
        <p:txBody>
          <a:bodyPr anchor="b">
            <a:noAutofit/>
          </a:bodyPr>
          <a:lstStyle>
            <a:lvl1pPr marL="0" indent="0" algn="ctr">
              <a:lnSpc>
                <a:spcPct val="100000"/>
              </a:lnSpc>
              <a:spcBef>
                <a:spcPts val="600"/>
              </a:spcBef>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03412"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79495" y="1735138"/>
            <a:ext cx="3931920" cy="833250"/>
          </a:xfrm>
        </p:spPr>
        <p:txBody>
          <a:bodyPr anchor="b">
            <a:noAutofit/>
          </a:bodyPr>
          <a:lstStyle>
            <a:lvl1pPr marL="0" indent="0" algn="ctr">
              <a:lnSpc>
                <a:spcPct val="100000"/>
              </a:lnSpc>
              <a:spcBef>
                <a:spcPts val="600"/>
              </a:spcBef>
              <a:buNone/>
              <a:defRPr sz="26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79495"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29CC796D-9078-4EC0-A848-096387B80187}" type="datetime1">
              <a:rPr lang="en-US" smtClean="0"/>
              <a:pPr/>
              <a:t>4/30/2015</a:t>
            </a:fld>
            <a:endParaRPr lang="en-US"/>
          </a:p>
        </p:txBody>
      </p:sp>
      <p:sp>
        <p:nvSpPr>
          <p:cNvPr id="8" name="Footer Placeholder 7"/>
          <p:cNvSpPr>
            <a:spLocks noGrp="1"/>
          </p:cNvSpPr>
          <p:nvPr>
            <p:ph type="ftr" sz="quarter" idx="11"/>
          </p:nvPr>
        </p:nvSpPr>
        <p:spPr/>
        <p:txBody>
          <a:bodyPr/>
          <a:lstStyle/>
          <a:p>
            <a:r>
              <a:rPr lang="en-US" smtClean="0"/>
              <a:t>©2015 EV3Lessons.com, Last edit 1/29/2015</a:t>
            </a:r>
            <a:endParaRPr lang="en-US"/>
          </a:p>
        </p:txBody>
      </p:sp>
      <p:sp>
        <p:nvSpPr>
          <p:cNvPr id="9" name="Slide Number Placeholder 8"/>
          <p:cNvSpPr>
            <a:spLocks noGrp="1"/>
          </p:cNvSpPr>
          <p:nvPr>
            <p:ph type="sldNum" sz="quarter" idx="12"/>
          </p:nvPr>
        </p:nvSpPr>
        <p:spPr/>
        <p:txBody>
          <a:bodyPr/>
          <a:lstStyle/>
          <a:p>
            <a:fld id="{4382A7F7-08BF-4252-8141-63FB96055BBB}" type="slidenum">
              <a:rPr lang="en-US" smtClean="0"/>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7" name="Group 6"/>
          <p:cNvGrpSpPr/>
          <p:nvPr/>
        </p:nvGrpSpPr>
        <p:grpSpPr>
          <a:xfrm>
            <a:off x="284163" y="1577847"/>
            <a:ext cx="8576373" cy="137411"/>
            <a:chOff x="284163" y="1577847"/>
            <a:chExt cx="8576373" cy="137411"/>
          </a:xfrm>
        </p:grpSpPr>
        <p:sp>
          <p:nvSpPr>
            <p:cNvPr id="8" name="Rectangle 7"/>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70519AF9-69CB-4876-A8E4-7FC2B9A6C074}" type="datetime1">
              <a:rPr lang="en-US" smtClean="0"/>
              <a:pPr/>
              <a:t>4/30/2015</a:t>
            </a:fld>
            <a:endParaRPr lang="en-US"/>
          </a:p>
        </p:txBody>
      </p:sp>
      <p:sp>
        <p:nvSpPr>
          <p:cNvPr id="4" name="Footer Placeholder 3"/>
          <p:cNvSpPr>
            <a:spLocks noGrp="1"/>
          </p:cNvSpPr>
          <p:nvPr>
            <p:ph type="ftr" sz="quarter" idx="11"/>
          </p:nvPr>
        </p:nvSpPr>
        <p:spPr/>
        <p:txBody>
          <a:bodyPr/>
          <a:lstStyle/>
          <a:p>
            <a:r>
              <a:rPr lang="en-US" smtClean="0"/>
              <a:t>©2015 EV3Lessons.com, Last edit 1/29/2015</a:t>
            </a:r>
            <a:endParaRPr lang="en-US"/>
          </a:p>
        </p:txBody>
      </p:sp>
      <p:sp>
        <p:nvSpPr>
          <p:cNvPr id="5" name="Slide Number Placeholder 4"/>
          <p:cNvSpPr>
            <a:spLocks noGrp="1"/>
          </p:cNvSpPr>
          <p:nvPr>
            <p:ph type="sldNum" sz="quarter" idx="12"/>
          </p:nvPr>
        </p:nvSpPr>
        <p:spPr/>
        <p:txBody>
          <a:bodyPr/>
          <a:lstStyle/>
          <a:p>
            <a:fld id="{4382A7F7-08BF-4252-8141-63FB96055BBB}" type="slidenum">
              <a:rPr lang="en-US" smtClean="0"/>
              <a:pPr/>
              <a:t>‹nr.›</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9CB521-C15A-4129-8210-DBCB16EE6BA4}" type="datetime1">
              <a:rPr lang="en-US" smtClean="0"/>
              <a:pPr/>
              <a:t>4/30/2015</a:t>
            </a:fld>
            <a:endParaRPr lang="en-US"/>
          </a:p>
        </p:txBody>
      </p:sp>
      <p:sp>
        <p:nvSpPr>
          <p:cNvPr id="3" name="Footer Placeholder 2"/>
          <p:cNvSpPr>
            <a:spLocks noGrp="1"/>
          </p:cNvSpPr>
          <p:nvPr>
            <p:ph type="ftr" sz="quarter" idx="11"/>
          </p:nvPr>
        </p:nvSpPr>
        <p:spPr/>
        <p:txBody>
          <a:bodyPr/>
          <a:lstStyle/>
          <a:p>
            <a:r>
              <a:rPr lang="en-US" smtClean="0"/>
              <a:t>©2015 EV3Lessons.com, Last edit 1/29/2015</a:t>
            </a:r>
            <a:endParaRPr lang="en-US"/>
          </a:p>
        </p:txBody>
      </p:sp>
      <p:sp>
        <p:nvSpPr>
          <p:cNvPr id="4" name="Slide Number Placeholder 3"/>
          <p:cNvSpPr>
            <a:spLocks noGrp="1"/>
          </p:cNvSpPr>
          <p:nvPr>
            <p:ph type="sldNum" sz="quarter" idx="12"/>
          </p:nvPr>
        </p:nvSpPr>
        <p:spPr/>
        <p:txBody>
          <a:bodyPr/>
          <a:lstStyle/>
          <a:p>
            <a:fld id="{4382A7F7-08BF-4252-8141-63FB96055BBB}" type="slidenum">
              <a:rPr lang="en-US" smtClean="0"/>
              <a:pPr/>
              <a:t>‹nr.›</a:t>
            </a:fld>
            <a:endParaRPr lang="en-US"/>
          </a:p>
        </p:txBody>
      </p:sp>
      <p:grpSp>
        <p:nvGrpSpPr>
          <p:cNvPr id="5" name="Group 4"/>
          <p:cNvGrpSpPr/>
          <p:nvPr/>
        </p:nvGrpSpPr>
        <p:grpSpPr>
          <a:xfrm>
            <a:off x="284163" y="452718"/>
            <a:ext cx="8576373" cy="137411"/>
            <a:chOff x="284163" y="1577847"/>
            <a:chExt cx="8576373" cy="137411"/>
          </a:xfrm>
        </p:grpSpPr>
        <p:sp>
          <p:nvSpPr>
            <p:cNvPr id="6" name="Rectangle 5"/>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 name="Rectangle 6"/>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81503" y="2133600"/>
            <a:ext cx="7076747" cy="3992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794936" y="6437032"/>
            <a:ext cx="2133600" cy="365125"/>
          </a:xfrm>
          <a:prstGeom prst="rect">
            <a:avLst/>
          </a:prstGeom>
        </p:spPr>
        <p:txBody>
          <a:bodyPr vert="horz" lIns="91440" tIns="45720" rIns="91440" bIns="45720" rtlCol="0" anchor="ctr"/>
          <a:lstStyle>
            <a:lvl1pPr algn="r">
              <a:defRPr sz="1100" b="1">
                <a:solidFill>
                  <a:schemeClr val="bg1">
                    <a:lumMod val="65000"/>
                  </a:schemeClr>
                </a:solidFill>
              </a:defRPr>
            </a:lvl1pPr>
          </a:lstStyle>
          <a:p>
            <a:fld id="{C6C75633-D6E4-4FBB-A029-E1D2112C5A03}" type="datetime1">
              <a:rPr lang="en-US" smtClean="0"/>
              <a:pPr/>
              <a:t>4/30/2015</a:t>
            </a:fld>
            <a:endParaRPr lang="en-US" dirty="0"/>
          </a:p>
        </p:txBody>
      </p:sp>
      <p:sp>
        <p:nvSpPr>
          <p:cNvPr id="5" name="Footer Placeholder 4"/>
          <p:cNvSpPr>
            <a:spLocks noGrp="1"/>
          </p:cNvSpPr>
          <p:nvPr>
            <p:ph type="ftr" sz="quarter" idx="3"/>
          </p:nvPr>
        </p:nvSpPr>
        <p:spPr>
          <a:xfrm>
            <a:off x="199698" y="6437032"/>
            <a:ext cx="6124902" cy="365125"/>
          </a:xfrm>
          <a:prstGeom prst="rect">
            <a:avLst/>
          </a:prstGeom>
        </p:spPr>
        <p:txBody>
          <a:bodyPr vert="horz" lIns="91440" tIns="45720" rIns="91440" bIns="45720" rtlCol="0" anchor="ctr"/>
          <a:lstStyle>
            <a:lvl1pPr algn="l">
              <a:defRPr sz="1100" b="1">
                <a:solidFill>
                  <a:schemeClr val="bg1">
                    <a:lumMod val="65000"/>
                  </a:schemeClr>
                </a:solidFill>
              </a:defRPr>
            </a:lvl1pPr>
          </a:lstStyle>
          <a:p>
            <a:r>
              <a:rPr lang="en-US" smtClean="0"/>
              <a:t>©2015 EV3Lessons.com, Last edit 1/29/2015</a:t>
            </a:r>
            <a:endParaRPr lang="en-US" dirty="0"/>
          </a:p>
        </p:txBody>
      </p:sp>
      <p:sp>
        <p:nvSpPr>
          <p:cNvPr id="6" name="Slide Number Placeholder 5"/>
          <p:cNvSpPr>
            <a:spLocks noGrp="1"/>
          </p:cNvSpPr>
          <p:nvPr>
            <p:ph type="sldNum" sz="quarter" idx="4"/>
          </p:nvPr>
        </p:nvSpPr>
        <p:spPr>
          <a:xfrm>
            <a:off x="8306459" y="167347"/>
            <a:ext cx="630621" cy="359760"/>
          </a:xfrm>
          <a:prstGeom prst="rect">
            <a:avLst/>
          </a:prstGeom>
        </p:spPr>
        <p:txBody>
          <a:bodyPr vert="horz" lIns="91440" tIns="45720" rIns="91440" bIns="45720" rtlCol="0" anchor="ctr"/>
          <a:lstStyle>
            <a:lvl1pPr algn="r">
              <a:defRPr sz="1400" b="1">
                <a:solidFill>
                  <a:schemeClr val="tx1">
                    <a:lumMod val="85000"/>
                    <a:lumOff val="15000"/>
                  </a:schemeClr>
                </a:solidFill>
              </a:defRPr>
            </a:lvl1pPr>
          </a:lstStyle>
          <a:p>
            <a:fld id="{4382A7F7-08BF-4252-8141-63FB96055BBB}" type="slidenum">
              <a:rPr lang="en-US" smtClean="0"/>
              <a:pPr/>
              <a:t>‹nr.›</a:t>
            </a:fld>
            <a:endParaRPr lang="en-US"/>
          </a:p>
        </p:txBody>
      </p:sp>
      <p:sp>
        <p:nvSpPr>
          <p:cNvPr id="2" name="Title Placeholder 1"/>
          <p:cNvSpPr>
            <a:spLocks noGrp="1"/>
          </p:cNvSpPr>
          <p:nvPr>
            <p:ph type="title"/>
          </p:nvPr>
        </p:nvSpPr>
        <p:spPr>
          <a:xfrm>
            <a:off x="284163" y="630382"/>
            <a:ext cx="8574087" cy="967840"/>
          </a:xfrm>
          <a:prstGeom prst="rect">
            <a:avLst/>
          </a:prstGeom>
          <a:solidFill>
            <a:schemeClr val="tx1">
              <a:lumMod val="85000"/>
              <a:lumOff val="15000"/>
              <a:alpha val="70000"/>
            </a:schemeClr>
          </a:solidFill>
        </p:spPr>
        <p:txBody>
          <a:bodyPr vert="horz" lIns="91440" tIns="45720" rIns="91440" bIns="45720" rtlCol="0" anchor="ctr">
            <a:normAutofit/>
          </a:bodyPr>
          <a:lstStyle/>
          <a:p>
            <a:r>
              <a:rPr lang="en-US" smtClean="0"/>
              <a:t>Click to edit Master title style</a:t>
            </a:r>
            <a:endParaRPr/>
          </a:p>
        </p:txBody>
      </p:sp>
    </p:spTree>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 id="2147483830" r:id="rId12"/>
    <p:sldLayoutId id="2147483831" r:id="rId13"/>
    <p:sldLayoutId id="2147483832" r:id="rId14"/>
    <p:sldLayoutId id="2147483833" r:id="rId15"/>
    <p:sldLayoutId id="2147483834" r:id="rId16"/>
  </p:sldLayoutIdLst>
  <p:timing>
    <p:tnLst>
      <p:par>
        <p:cTn id="1" dur="indefinite" restart="never" nodeType="tmRoot"/>
      </p:par>
    </p:tnLst>
  </p:timing>
  <p:hf hdr="0" dt="0"/>
  <p:txStyles>
    <p:titleStyle>
      <a:lvl1pPr algn="r" defTabSz="914400" rtl="0" eaLnBrk="1" latinLnBrk="0" hangingPunct="1">
        <a:spcBef>
          <a:spcPct val="0"/>
        </a:spcBef>
        <a:buNone/>
        <a:defRPr sz="4200" kern="1200">
          <a:solidFill>
            <a:schemeClr val="bg1"/>
          </a:solidFill>
          <a:latin typeface="+mj-lt"/>
          <a:ea typeface="+mj-ea"/>
          <a:cs typeface="+mj-cs"/>
        </a:defRPr>
      </a:lvl1pPr>
    </p:titleStyle>
    <p:bodyStyle>
      <a:lvl1pPr marL="454025" indent="-454025" algn="l" defTabSz="914400" rtl="0" eaLnBrk="1" latinLnBrk="0" hangingPunct="1">
        <a:spcBef>
          <a:spcPts val="2000"/>
        </a:spcBef>
        <a:buClr>
          <a:schemeClr val="bg1">
            <a:lumMod val="65000"/>
          </a:schemeClr>
        </a:buClr>
        <a:buSzPct val="90000"/>
        <a:buFont typeface="Wingdings" pitchFamily="2" charset="2"/>
        <a:buChar char=""/>
        <a:defRPr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75000"/>
            <a:lumOff val="25000"/>
          </a:schemeClr>
        </a:buClr>
        <a:buSzPct val="90000"/>
        <a:buFont typeface="Wingdings" pitchFamily="2" charset="2"/>
        <a:buChar char=""/>
        <a:defRPr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hyperlink" Target="http://www.ev3lessons.com/"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9698" y="2974369"/>
            <a:ext cx="7810967" cy="1088237"/>
          </a:xfrm>
        </p:spPr>
        <p:txBody>
          <a:bodyPr>
            <a:normAutofit fontScale="90000"/>
          </a:bodyPr>
          <a:lstStyle/>
          <a:p>
            <a:r>
              <a:rPr lang="en-US" sz="6600" dirty="0" err="1" smtClean="0">
                <a:solidFill>
                  <a:srgbClr val="FF0000"/>
                </a:solidFill>
              </a:rPr>
              <a:t>Kleurensensor</a:t>
            </a:r>
            <a:r>
              <a:rPr lang="en-US" sz="6600" dirty="0" smtClean="0">
                <a:solidFill>
                  <a:srgbClr val="FF0000"/>
                </a:solidFill>
              </a:rPr>
              <a:t> </a:t>
            </a:r>
            <a:r>
              <a:rPr lang="en-US" sz="6600" dirty="0" err="1" smtClean="0">
                <a:solidFill>
                  <a:srgbClr val="FF0000"/>
                </a:solidFill>
              </a:rPr>
              <a:t>kalibreren</a:t>
            </a:r>
            <a:endParaRPr lang="en-US" dirty="0">
              <a:solidFill>
                <a:srgbClr val="FF0000"/>
              </a:solidFill>
            </a:endParaRPr>
          </a:p>
        </p:txBody>
      </p:sp>
      <p:sp>
        <p:nvSpPr>
          <p:cNvPr id="3" name="TextBox 2"/>
          <p:cNvSpPr txBox="1"/>
          <p:nvPr/>
        </p:nvSpPr>
        <p:spPr>
          <a:xfrm>
            <a:off x="329321" y="353342"/>
            <a:ext cx="7754284" cy="1569660"/>
          </a:xfrm>
          <a:prstGeom prst="rect">
            <a:avLst/>
          </a:prstGeom>
          <a:noFill/>
        </p:spPr>
        <p:txBody>
          <a:bodyPr wrap="square" rtlCol="0">
            <a:spAutoFit/>
          </a:bodyPr>
          <a:lstStyle/>
          <a:p>
            <a:r>
              <a:rPr lang="en-US" sz="4800" dirty="0" smtClean="0">
                <a:solidFill>
                  <a:schemeClr val="bg1"/>
                </a:solidFill>
              </a:rPr>
              <a:t>EV3 GEVORDERDE PROGRAMMEERLES</a:t>
            </a:r>
            <a:endParaRPr lang="en-US" sz="4800" dirty="0">
              <a:solidFill>
                <a:schemeClr val="bg1"/>
              </a:solidFill>
            </a:endParaRPr>
          </a:p>
        </p:txBody>
      </p:sp>
      <p:sp>
        <p:nvSpPr>
          <p:cNvPr id="10" name="Footer Placeholder 9"/>
          <p:cNvSpPr>
            <a:spLocks noGrp="1"/>
          </p:cNvSpPr>
          <p:nvPr>
            <p:ph type="ftr" sz="quarter" idx="11"/>
          </p:nvPr>
        </p:nvSpPr>
        <p:spPr/>
        <p:txBody>
          <a:bodyPr/>
          <a:lstStyle/>
          <a:p>
            <a:r>
              <a:rPr lang="en-US" smtClean="0"/>
              <a:t>©2015 EV3Lessons.com, Last edit 1/29/2015</a:t>
            </a:r>
            <a:endParaRPr lang="en-US"/>
          </a:p>
        </p:txBody>
      </p:sp>
      <p:sp>
        <p:nvSpPr>
          <p:cNvPr id="11" name="Slide Number Placeholder 10"/>
          <p:cNvSpPr>
            <a:spLocks noGrp="1"/>
          </p:cNvSpPr>
          <p:nvPr>
            <p:ph type="sldNum" sz="quarter" idx="12"/>
          </p:nvPr>
        </p:nvSpPr>
        <p:spPr/>
        <p:txBody>
          <a:bodyPr/>
          <a:lstStyle/>
          <a:p>
            <a:fld id="{7F5CE407-6216-4202-80E4-A30DC2F709B2}" type="slidenum">
              <a:rPr lang="en-US" smtClean="0"/>
              <a:pPr/>
              <a:t>1</a:t>
            </a:fld>
            <a:endParaRPr lang="en-US"/>
          </a:p>
        </p:txBody>
      </p:sp>
      <p:sp>
        <p:nvSpPr>
          <p:cNvPr id="14" name="Subtitle 2"/>
          <p:cNvSpPr txBox="1">
            <a:spLocks/>
          </p:cNvSpPr>
          <p:nvPr/>
        </p:nvSpPr>
        <p:spPr>
          <a:xfrm>
            <a:off x="1654912" y="4858068"/>
            <a:ext cx="6966857" cy="1188847"/>
          </a:xfrm>
          <a:prstGeom prst="rect">
            <a:avLst/>
          </a:prstGeom>
        </p:spPr>
        <p:txBody>
          <a:bodyPr vert="horz" lIns="91440" tIns="45720" rIns="91440" bIns="45720" rtlCol="0">
            <a:normAutofit/>
          </a:bodyPr>
          <a:lstStyle>
            <a:lvl1pPr marL="0" indent="0" algn="l" defTabSz="914400" rtl="0" eaLnBrk="1" latinLnBrk="0" hangingPunct="1">
              <a:lnSpc>
                <a:spcPct val="100000"/>
              </a:lnSpc>
              <a:spcBef>
                <a:spcPts val="0"/>
              </a:spcBef>
              <a:buClr>
                <a:schemeClr val="bg1">
                  <a:lumMod val="65000"/>
                </a:schemeClr>
              </a:buClr>
              <a:buSzPct val="90000"/>
              <a:buFont typeface="Wingdings" pitchFamily="2" charset="2"/>
              <a:buNone/>
              <a:defRPr sz="1800" kern="1200">
                <a:solidFill>
                  <a:schemeClr val="bg1"/>
                </a:solidFill>
                <a:latin typeface="+mn-lt"/>
                <a:ea typeface="+mn-ea"/>
                <a:cs typeface="+mn-cs"/>
              </a:defRPr>
            </a:lvl1pPr>
            <a:lvl2pPr marL="457200" indent="0" algn="ctr" defTabSz="914400" rtl="0" eaLnBrk="1" latinLnBrk="0" hangingPunct="1">
              <a:spcBef>
                <a:spcPts val="600"/>
              </a:spcBef>
              <a:buClr>
                <a:schemeClr val="tx1">
                  <a:lumMod val="75000"/>
                  <a:lumOff val="25000"/>
                </a:schemeClr>
              </a:buClr>
              <a:buSzPct val="90000"/>
              <a:buFont typeface="Wingdings" pitchFamily="2" charset="2"/>
              <a:buNone/>
              <a:defRPr sz="2200" kern="1200">
                <a:solidFill>
                  <a:schemeClr val="tx1">
                    <a:tint val="75000"/>
                  </a:schemeClr>
                </a:solidFill>
                <a:latin typeface="+mn-lt"/>
                <a:ea typeface="+mn-ea"/>
                <a:cs typeface="+mn-cs"/>
              </a:defRPr>
            </a:lvl2pPr>
            <a:lvl3pPr marL="914400" indent="0" algn="ctr" defTabSz="914400" rtl="0" eaLnBrk="1" latinLnBrk="0" hangingPunct="1">
              <a:spcBef>
                <a:spcPts val="600"/>
              </a:spcBef>
              <a:buClr>
                <a:schemeClr val="bg1">
                  <a:lumMod val="65000"/>
                </a:schemeClr>
              </a:buClr>
              <a:buSzPct val="90000"/>
              <a:buFont typeface="Wingdings" pitchFamily="2" charset="2"/>
              <a:buNone/>
              <a:defRPr sz="2000" kern="1200">
                <a:solidFill>
                  <a:schemeClr val="tx1">
                    <a:tint val="75000"/>
                  </a:schemeClr>
                </a:solidFill>
                <a:latin typeface="+mn-lt"/>
                <a:ea typeface="+mn-ea"/>
                <a:cs typeface="+mn-cs"/>
              </a:defRPr>
            </a:lvl3pPr>
            <a:lvl4pPr marL="1371600" indent="0" algn="ctr" defTabSz="914400" rtl="0" eaLnBrk="1" latinLnBrk="0" hangingPunct="1">
              <a:spcBef>
                <a:spcPts val="600"/>
              </a:spcBef>
              <a:buClr>
                <a:schemeClr val="tx1">
                  <a:lumMod val="75000"/>
                  <a:lumOff val="25000"/>
                </a:schemeClr>
              </a:buClr>
              <a:buSzPct val="90000"/>
              <a:buFont typeface="Wingdings" pitchFamily="2" charset="2"/>
              <a:buNone/>
              <a:defRPr sz="1800" kern="1200">
                <a:solidFill>
                  <a:schemeClr val="tx1">
                    <a:tint val="75000"/>
                  </a:schemeClr>
                </a:solidFill>
                <a:latin typeface="+mn-lt"/>
                <a:ea typeface="+mn-ea"/>
                <a:cs typeface="+mn-cs"/>
              </a:defRPr>
            </a:lvl4pPr>
            <a:lvl5pPr marL="1828800" indent="0" algn="ctr" defTabSz="914400" rtl="0" eaLnBrk="1" latinLnBrk="0" hangingPunct="1">
              <a:spcBef>
                <a:spcPts val="600"/>
              </a:spcBef>
              <a:buClr>
                <a:schemeClr val="bg1">
                  <a:lumMod val="65000"/>
                </a:schemeClr>
              </a:buClr>
              <a:buSzPct val="90000"/>
              <a:buFont typeface="Wingdings" pitchFamily="2" charset="2"/>
              <a:buNone/>
              <a:defRPr sz="1800" kern="1200">
                <a:solidFill>
                  <a:schemeClr val="tx1">
                    <a:tint val="75000"/>
                  </a:schemeClr>
                </a:solidFill>
                <a:latin typeface="+mn-lt"/>
                <a:ea typeface="+mn-ea"/>
                <a:cs typeface="+mn-cs"/>
              </a:defRPr>
            </a:lvl5pPr>
            <a:lvl6pPr marL="2286000" indent="0" algn="ctr" defTabSz="914400" rtl="0" eaLnBrk="1" latinLnBrk="0" hangingPunct="1">
              <a:spcBef>
                <a:spcPts val="600"/>
              </a:spcBef>
              <a:buClr>
                <a:schemeClr val="tx1">
                  <a:lumMod val="75000"/>
                  <a:lumOff val="25000"/>
                </a:schemeClr>
              </a:buClr>
              <a:buSzPct val="90000"/>
              <a:buFont typeface="Wingdings" pitchFamily="2" charset="2"/>
              <a:buNone/>
              <a:defRPr lang="en-US" sz="1800" kern="1200">
                <a:solidFill>
                  <a:schemeClr val="tx1">
                    <a:tint val="75000"/>
                  </a:schemeClr>
                </a:solidFill>
                <a:latin typeface="+mn-lt"/>
                <a:ea typeface="+mn-ea"/>
                <a:cs typeface="+mn-cs"/>
              </a:defRPr>
            </a:lvl6pPr>
            <a:lvl7pPr marL="2743200" indent="0" algn="ctr" defTabSz="914400" rtl="0" eaLnBrk="1" latinLnBrk="0" hangingPunct="1">
              <a:spcBef>
                <a:spcPts val="600"/>
              </a:spcBef>
              <a:buClr>
                <a:schemeClr val="bg1">
                  <a:lumMod val="65000"/>
                </a:schemeClr>
              </a:buClr>
              <a:buSzPct val="90000"/>
              <a:buFont typeface="Wingdings" pitchFamily="2" charset="2"/>
              <a:buNone/>
              <a:defRPr lang="en-US" sz="1800" kern="1200">
                <a:solidFill>
                  <a:schemeClr val="tx1">
                    <a:tint val="75000"/>
                  </a:schemeClr>
                </a:solidFill>
                <a:latin typeface="+mn-lt"/>
                <a:ea typeface="+mn-ea"/>
                <a:cs typeface="+mn-cs"/>
              </a:defRPr>
            </a:lvl7pPr>
            <a:lvl8pPr marL="3200400" indent="0" algn="ctr" defTabSz="914400" rtl="0" eaLnBrk="1" latinLnBrk="0" hangingPunct="1">
              <a:spcBef>
                <a:spcPts val="600"/>
              </a:spcBef>
              <a:buClr>
                <a:schemeClr val="tx1">
                  <a:lumMod val="75000"/>
                  <a:lumOff val="25000"/>
                </a:schemeClr>
              </a:buClr>
              <a:buSzPct val="90000"/>
              <a:buFont typeface="Wingdings" pitchFamily="2" charset="2"/>
              <a:buNone/>
              <a:defRPr lang="en-US" sz="1800" kern="1200">
                <a:solidFill>
                  <a:schemeClr val="tx1">
                    <a:tint val="75000"/>
                  </a:schemeClr>
                </a:solidFill>
                <a:latin typeface="+mn-lt"/>
                <a:ea typeface="+mn-ea"/>
                <a:cs typeface="+mn-cs"/>
              </a:defRPr>
            </a:lvl8pPr>
            <a:lvl9pPr marL="3657600" indent="0" algn="ctr" defTabSz="914400" rtl="0" eaLnBrk="1" latinLnBrk="0" hangingPunct="1">
              <a:spcBef>
                <a:spcPts val="600"/>
              </a:spcBef>
              <a:buClr>
                <a:schemeClr val="bg1">
                  <a:lumMod val="65000"/>
                </a:schemeClr>
              </a:buClr>
              <a:buSzPct val="90000"/>
              <a:buFont typeface="Wingdings" pitchFamily="2" charset="2"/>
              <a:buNone/>
              <a:defRPr lang="en-US" sz="1800" kern="1200">
                <a:solidFill>
                  <a:schemeClr val="tx1">
                    <a:tint val="75000"/>
                  </a:schemeClr>
                </a:solidFill>
                <a:latin typeface="+mn-lt"/>
                <a:ea typeface="+mn-ea"/>
                <a:cs typeface="+mn-cs"/>
              </a:defRPr>
            </a:lvl9pPr>
          </a:lstStyle>
          <a:p>
            <a:r>
              <a:rPr lang="en-US" sz="4000" dirty="0" smtClean="0">
                <a:solidFill>
                  <a:schemeClr val="tx1"/>
                </a:solidFill>
              </a:rPr>
              <a:t>door Droids Robotics</a:t>
            </a:r>
            <a:endParaRPr lang="en-US" sz="4000" dirty="0">
              <a:solidFill>
                <a:schemeClr val="tx1"/>
              </a:solidFill>
            </a:endParaRPr>
          </a:p>
        </p:txBody>
      </p:sp>
      <p:pic>
        <p:nvPicPr>
          <p:cNvPr id="8" name="Picture 7" descr="Droidslogo2.png"/>
          <p:cNvPicPr>
            <a:picLocks noChangeAspect="1"/>
          </p:cNvPicPr>
          <p:nvPr/>
        </p:nvPicPr>
        <p:blipFill>
          <a:blip r:embed="rId3" cstate="email">
            <a:extLst>
              <a:ext uri="{28A0092B-C50C-407E-A947-70E740481C1C}">
                <a14:useLocalDpi xmlns="" xmlns:a14="http://schemas.microsoft.com/office/drawing/2010/main" val="0"/>
              </a:ext>
            </a:extLst>
          </a:blip>
          <a:stretch>
            <a:fillRect/>
          </a:stretch>
        </p:blipFill>
        <p:spPr>
          <a:xfrm>
            <a:off x="199698" y="4858068"/>
            <a:ext cx="1501283" cy="1501283"/>
          </a:xfrm>
          <a:prstGeom prst="rect">
            <a:avLst/>
          </a:prstGeom>
        </p:spPr>
      </p:pic>
      <p:pic>
        <p:nvPicPr>
          <p:cNvPr id="9" name="Picture 8" descr="EV3Lessons.com"/>
          <p:cNvPicPr>
            <a:picLocks noChangeAspect="1" noChangeArrowheads="1"/>
          </p:cNvPicPr>
          <p:nvPr/>
        </p:nvPicPr>
        <p:blipFill>
          <a:blip r:embed="rId4" cstate="email">
            <a:extLst>
              <a:ext uri="{28A0092B-C50C-407E-A947-70E740481C1C}">
                <a14:useLocalDpi xmlns="" xmlns:a14="http://schemas.microsoft.com/office/drawing/2010/main" val="0"/>
              </a:ext>
            </a:extLst>
          </a:blip>
          <a:srcRect/>
          <a:stretch>
            <a:fillRect/>
          </a:stretch>
        </p:blipFill>
        <p:spPr bwMode="auto">
          <a:xfrm>
            <a:off x="5996763" y="5500856"/>
            <a:ext cx="2940317" cy="1092118"/>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6484212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voettekst 1"/>
          <p:cNvSpPr>
            <a:spLocks noGrp="1"/>
          </p:cNvSpPr>
          <p:nvPr>
            <p:ph type="ftr" sz="quarter" idx="11"/>
          </p:nvPr>
        </p:nvSpPr>
        <p:spPr/>
        <p:txBody>
          <a:bodyPr/>
          <a:lstStyle/>
          <a:p>
            <a:r>
              <a:rPr lang="en-US" smtClean="0"/>
              <a:t>©2015 EV3Lessons.com, Last edit 1/29/2015</a:t>
            </a:r>
            <a:endParaRPr lang="en-US"/>
          </a:p>
        </p:txBody>
      </p:sp>
      <p:sp>
        <p:nvSpPr>
          <p:cNvPr id="3" name="Tijdelijke aanduiding voor dianummer 2"/>
          <p:cNvSpPr>
            <a:spLocks noGrp="1"/>
          </p:cNvSpPr>
          <p:nvPr>
            <p:ph type="sldNum" sz="quarter" idx="12"/>
          </p:nvPr>
        </p:nvSpPr>
        <p:spPr/>
        <p:txBody>
          <a:bodyPr/>
          <a:lstStyle/>
          <a:p>
            <a:fld id="{7F5CE407-6216-4202-80E4-A30DC2F709B2}" type="slidenum">
              <a:rPr lang="en-US" smtClean="0"/>
              <a:pPr/>
              <a:t>2</a:t>
            </a:fld>
            <a:endParaRPr lang="en-US"/>
          </a:p>
        </p:txBody>
      </p:sp>
      <p:sp>
        <p:nvSpPr>
          <p:cNvPr id="5" name="Ondertitel 4"/>
          <p:cNvSpPr>
            <a:spLocks noGrp="1"/>
          </p:cNvSpPr>
          <p:nvPr>
            <p:ph type="subTitle" idx="1"/>
          </p:nvPr>
        </p:nvSpPr>
        <p:spPr/>
        <p:txBody>
          <a:bodyPr/>
          <a:lstStyle/>
          <a:p>
            <a:endParaRPr lang="nl-NL"/>
          </a:p>
        </p:txBody>
      </p:sp>
      <p:sp>
        <p:nvSpPr>
          <p:cNvPr id="6" name="Titel 5"/>
          <p:cNvSpPr>
            <a:spLocks noGrp="1"/>
          </p:cNvSpPr>
          <p:nvPr>
            <p:ph type="ctrTitle"/>
          </p:nvPr>
        </p:nvSpPr>
        <p:spPr/>
        <p:txBody>
          <a:bodyPr/>
          <a:lstStyle/>
          <a:p>
            <a:pPr algn="r"/>
            <a:r>
              <a:rPr lang="nl-NL" dirty="0" smtClean="0"/>
              <a:t>Doelstellingen</a:t>
            </a:r>
            <a:endParaRPr lang="nl-NL" dirty="0"/>
          </a:p>
        </p:txBody>
      </p:sp>
      <p:sp>
        <p:nvSpPr>
          <p:cNvPr id="10" name="Content Placeholder 2"/>
          <p:cNvSpPr txBox="1">
            <a:spLocks/>
          </p:cNvSpPr>
          <p:nvPr/>
        </p:nvSpPr>
        <p:spPr>
          <a:xfrm>
            <a:off x="344128" y="1828799"/>
            <a:ext cx="7807939" cy="4277699"/>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ts val="0"/>
              </a:spcBef>
              <a:spcAft>
                <a:spcPts val="0"/>
              </a:spcAft>
              <a:buClr>
                <a:schemeClr val="bg1">
                  <a:lumMod val="65000"/>
                </a:schemeClr>
              </a:buClr>
              <a:buSzPct val="90000"/>
              <a:buFont typeface="Wingdings" pitchFamily="2" charset="2"/>
              <a:buNone/>
              <a:tabLst/>
              <a:defRPr/>
            </a:pPr>
            <a:endParaRPr kumimoji="0" lang="en-US" sz="1800" b="0" i="0" u="none" strike="noStrike" kern="1200" cap="none" spc="0" normalizeH="0" baseline="0" noProof="0" dirty="0" smtClean="0">
              <a:ln>
                <a:noFill/>
              </a:ln>
              <a:solidFill>
                <a:schemeClr val="bg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
                <a:schemeClr val="bg1">
                  <a:lumMod val="65000"/>
                </a:schemeClr>
              </a:buClr>
              <a:buSzPct val="90000"/>
              <a:buFont typeface="Wingdings" pitchFamily="2" charset="2"/>
              <a:buNone/>
              <a:tabLst/>
              <a:defRPr/>
            </a:pPr>
            <a:endParaRPr lang="en-US" dirty="0" smtClean="0">
              <a:solidFill>
                <a:schemeClr val="bg1"/>
              </a:solidFill>
            </a:endParaRPr>
          </a:p>
          <a:p>
            <a:pPr marL="457200" marR="0" lvl="0" indent="-457200" algn="l" defTabSz="914400" rtl="0" eaLnBrk="1" fontAlgn="auto" latinLnBrk="0" hangingPunct="1">
              <a:lnSpc>
                <a:spcPct val="100000"/>
              </a:lnSpc>
              <a:spcBef>
                <a:spcPts val="0"/>
              </a:spcBef>
              <a:spcAft>
                <a:spcPts val="0"/>
              </a:spcAft>
              <a:buClr>
                <a:schemeClr val="bg1">
                  <a:lumMod val="65000"/>
                </a:schemeClr>
              </a:buClr>
              <a:buSzPct val="90000"/>
              <a:tabLst/>
              <a:defRPr/>
            </a:pPr>
            <a:r>
              <a:rPr kumimoji="0" lang="en-US" sz="2400" b="0" i="0" u="none" strike="noStrike" kern="1200" cap="none" spc="0" normalizeH="0" baseline="0" noProof="0" dirty="0" smtClean="0">
                <a:ln>
                  <a:noFill/>
                </a:ln>
                <a:effectLst/>
                <a:uLnTx/>
                <a:uFillTx/>
                <a:latin typeface="+mn-lt"/>
                <a:ea typeface="+mn-ea"/>
                <a:cs typeface="+mn-cs"/>
              </a:rPr>
              <a:t>1) </a:t>
            </a:r>
            <a:r>
              <a:rPr kumimoji="0" lang="nl-NL" sz="2400" b="0" i="0" u="none" strike="noStrike" kern="1200" cap="none" spc="0" normalizeH="0" baseline="0" noProof="0" dirty="0" smtClean="0">
                <a:ln>
                  <a:noFill/>
                </a:ln>
                <a:effectLst/>
                <a:uLnTx/>
                <a:uFillTx/>
                <a:latin typeface="+mn-lt"/>
                <a:ea typeface="+mn-ea"/>
                <a:cs typeface="+mn-cs"/>
              </a:rPr>
              <a:t>Leren </a:t>
            </a:r>
            <a:r>
              <a:rPr lang="nl-NL" sz="2400" dirty="0" smtClean="0"/>
              <a:t>waarom je kleurensensoren moet kalibreren.</a:t>
            </a:r>
          </a:p>
          <a:p>
            <a:pPr marL="457200" marR="0" lvl="0" indent="-457200" algn="l" defTabSz="914400" rtl="0" eaLnBrk="1" fontAlgn="auto" latinLnBrk="0" hangingPunct="1">
              <a:lnSpc>
                <a:spcPct val="100000"/>
              </a:lnSpc>
              <a:spcBef>
                <a:spcPts val="0"/>
              </a:spcBef>
              <a:spcAft>
                <a:spcPts val="0"/>
              </a:spcAft>
              <a:buClr>
                <a:schemeClr val="bg1">
                  <a:lumMod val="65000"/>
                </a:schemeClr>
              </a:buClr>
              <a:buSzPct val="90000"/>
              <a:buFont typeface="Wingdings" pitchFamily="2" charset="2"/>
              <a:buAutoNum type="arabicParenR"/>
              <a:tabLst/>
              <a:defRPr/>
            </a:pPr>
            <a:endParaRPr kumimoji="0" lang="nl-NL" sz="2400" b="0" i="0" u="none" strike="noStrike" kern="1200" cap="none" spc="0" normalizeH="0" baseline="0" noProof="0" dirty="0" smtClean="0">
              <a:ln>
                <a:noFill/>
              </a:ln>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
                <a:schemeClr val="bg1">
                  <a:lumMod val="65000"/>
                </a:schemeClr>
              </a:buClr>
              <a:buSzPct val="90000"/>
              <a:buFont typeface="Wingdings" pitchFamily="2" charset="2"/>
              <a:buNone/>
              <a:tabLst/>
              <a:defRPr/>
            </a:pPr>
            <a:r>
              <a:rPr kumimoji="0" lang="nl-NL" sz="2400" b="0" i="0" u="none" strike="noStrike" kern="1200" cap="none" spc="0" normalizeH="0" baseline="0" noProof="0" dirty="0" smtClean="0">
                <a:ln>
                  <a:noFill/>
                </a:ln>
                <a:effectLst/>
                <a:uLnTx/>
                <a:uFillTx/>
                <a:latin typeface="+mn-lt"/>
                <a:ea typeface="+mn-ea"/>
                <a:cs typeface="+mn-cs"/>
              </a:rPr>
              <a:t>2) Leren</a:t>
            </a:r>
            <a:r>
              <a:rPr kumimoji="0" lang="nl-NL" sz="2400" b="0" i="0" u="none" strike="noStrike" kern="1200" cap="none" spc="0" normalizeH="0" noProof="0" dirty="0" smtClean="0">
                <a:ln>
                  <a:noFill/>
                </a:ln>
                <a:effectLst/>
                <a:uLnTx/>
                <a:uFillTx/>
                <a:latin typeface="+mn-lt"/>
                <a:ea typeface="+mn-ea"/>
                <a:cs typeface="+mn-cs"/>
              </a:rPr>
              <a:t> wat kalibreren is.</a:t>
            </a:r>
          </a:p>
          <a:p>
            <a:pPr marL="0" marR="0" lvl="0" indent="0" algn="l" defTabSz="914400" rtl="0" eaLnBrk="1" fontAlgn="auto" latinLnBrk="0" hangingPunct="1">
              <a:lnSpc>
                <a:spcPct val="100000"/>
              </a:lnSpc>
              <a:spcBef>
                <a:spcPts val="0"/>
              </a:spcBef>
              <a:spcAft>
                <a:spcPts val="0"/>
              </a:spcAft>
              <a:buClr>
                <a:schemeClr val="bg1">
                  <a:lumMod val="65000"/>
                </a:schemeClr>
              </a:buClr>
              <a:buSzPct val="90000"/>
              <a:buFont typeface="Wingdings" pitchFamily="2" charset="2"/>
              <a:buNone/>
              <a:tabLst/>
              <a:defRPr/>
            </a:pPr>
            <a:endParaRPr kumimoji="0" lang="nl-NL" sz="2400" b="0" i="0" u="none" strike="noStrike" kern="1200" cap="none" spc="0" normalizeH="0" baseline="0" noProof="0" dirty="0" smtClean="0">
              <a:ln>
                <a:noFill/>
              </a:ln>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
                <a:schemeClr val="bg1">
                  <a:lumMod val="65000"/>
                </a:schemeClr>
              </a:buClr>
              <a:buSzPct val="90000"/>
              <a:buFont typeface="Wingdings" pitchFamily="2" charset="2"/>
              <a:buNone/>
              <a:tabLst/>
              <a:defRPr/>
            </a:pPr>
            <a:r>
              <a:rPr kumimoji="0" lang="nl-NL" sz="2400" b="0" i="0" u="none" strike="noStrike" kern="1200" cap="none" spc="0" normalizeH="0" baseline="0" noProof="0" dirty="0" smtClean="0">
                <a:ln>
                  <a:noFill/>
                </a:ln>
                <a:effectLst/>
                <a:uLnTx/>
                <a:uFillTx/>
                <a:latin typeface="+mn-lt"/>
                <a:ea typeface="+mn-ea"/>
                <a:cs typeface="+mn-cs"/>
              </a:rPr>
              <a:t>3) Leren hoe je de kleuren</a:t>
            </a:r>
            <a:r>
              <a:rPr lang="nl-NL" sz="2400" dirty="0" smtClean="0"/>
              <a:t>sensor moet kalibreren.</a:t>
            </a:r>
            <a:endParaRPr kumimoji="0" lang="nl-NL" sz="2400" b="0" i="0" u="none" strike="noStrike" kern="1200" cap="none" spc="0" normalizeH="0" baseline="0" noProof="0" dirty="0">
              <a:ln>
                <a:noFill/>
              </a:ln>
              <a:effectLst/>
              <a:uLnTx/>
              <a:uFillTx/>
              <a:latin typeface="+mn-lt"/>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605622"/>
            <a:ext cx="8245475" cy="730760"/>
          </a:xfrm>
          <a:noFill/>
        </p:spPr>
        <p:txBody>
          <a:bodyPr>
            <a:normAutofit fontScale="90000"/>
          </a:bodyPr>
          <a:lstStyle/>
          <a:p>
            <a:r>
              <a:rPr lang="en-US" dirty="0" err="1" smtClean="0"/>
              <a:t>Waarom</a:t>
            </a:r>
            <a:r>
              <a:rPr lang="en-US" dirty="0" smtClean="0"/>
              <a:t> </a:t>
            </a:r>
            <a:r>
              <a:rPr lang="en-US" dirty="0" err="1" smtClean="0"/>
              <a:t>kalibreren</a:t>
            </a:r>
            <a:r>
              <a:rPr lang="en-US" dirty="0" smtClean="0"/>
              <a:t>?</a:t>
            </a:r>
            <a:endParaRPr lang="en-US" dirty="0"/>
          </a:p>
        </p:txBody>
      </p:sp>
      <p:sp>
        <p:nvSpPr>
          <p:cNvPr id="3" name="Content Placeholder 2"/>
          <p:cNvSpPr>
            <a:spLocks noGrp="1"/>
          </p:cNvSpPr>
          <p:nvPr>
            <p:ph idx="1"/>
          </p:nvPr>
        </p:nvSpPr>
        <p:spPr>
          <a:xfrm>
            <a:off x="344128" y="1828799"/>
            <a:ext cx="7807939" cy="4277699"/>
          </a:xfrm>
        </p:spPr>
        <p:txBody>
          <a:bodyPr>
            <a:normAutofit fontScale="92500" lnSpcReduction="20000"/>
          </a:bodyPr>
          <a:lstStyle/>
          <a:p>
            <a:pPr marL="342900" indent="-342900">
              <a:buFont typeface="Arial"/>
              <a:buChar char="•"/>
            </a:pPr>
            <a:r>
              <a:rPr lang="nl-NL" dirty="0" smtClean="0"/>
              <a:t>Als je de EV3 kleurensensor gebruik in lichtmodus (d.w.z. intensiteit gereflecteerd licht), dan moet je kalibreren.</a:t>
            </a:r>
          </a:p>
          <a:p>
            <a:pPr marL="342900" indent="-342900">
              <a:buFont typeface="Arial"/>
              <a:buChar char="•"/>
            </a:pPr>
            <a:r>
              <a:rPr lang="nl-NL" dirty="0" smtClean="0"/>
              <a:t>Kalibreren wil zeggen dat je de sensor leert zien wat zwart en wit is.</a:t>
            </a:r>
          </a:p>
          <a:p>
            <a:pPr marL="800100" lvl="1" indent="-342900">
              <a:buFont typeface="Arial"/>
              <a:buChar char="•"/>
            </a:pPr>
            <a:r>
              <a:rPr lang="nl-NL" sz="1800" dirty="0" smtClean="0"/>
              <a:t>De sensor leest de waarde 100 bij wit en 0 bij zwart.</a:t>
            </a:r>
          </a:p>
          <a:p>
            <a:pPr marL="342900" indent="-342900">
              <a:buFont typeface="Arial"/>
              <a:buChar char="•"/>
            </a:pPr>
            <a:r>
              <a:rPr lang="nl-NL" dirty="0" smtClean="0"/>
              <a:t>Je moet een kalibreerprogramma altijd uitvoeren als de licht of de tafelcondities veranderen.</a:t>
            </a:r>
          </a:p>
          <a:p>
            <a:pPr marL="800100" lvl="1" indent="-342900">
              <a:buFont typeface="Arial"/>
              <a:buChar char="•"/>
            </a:pPr>
            <a:r>
              <a:rPr lang="nl-NL" sz="1800" dirty="0" smtClean="0"/>
              <a:t>Het is een goed idee om het programma altijd uit te voeren bij de start van de wedstrijd op de plek waar je de sensor gebruikt in lichtmodus.</a:t>
            </a:r>
          </a:p>
          <a:p>
            <a:pPr marL="342900" indent="-342900">
              <a:buFont typeface="Arial"/>
              <a:buChar char="•"/>
            </a:pPr>
            <a:r>
              <a:rPr lang="nl-NL" sz="1600" dirty="0" smtClean="0">
                <a:solidFill>
                  <a:srgbClr val="FF0000"/>
                </a:solidFill>
              </a:rPr>
              <a:t>Als je 2 kleurensensoren gebruikt, dan hoef je maar 1 sensor te kalibreren. Het kalibreren wordt toegepast op allebei de sensoren. </a:t>
            </a:r>
          </a:p>
          <a:p>
            <a:pPr marL="800100" lvl="1" indent="-342900">
              <a:buFont typeface="Arial"/>
              <a:buChar char="•"/>
            </a:pPr>
            <a:r>
              <a:rPr lang="nl-NL" sz="1600" dirty="0" smtClean="0">
                <a:solidFill>
                  <a:srgbClr val="FF0000"/>
                </a:solidFill>
              </a:rPr>
              <a:t>Als je sensoren hebt die erg verschillend van elkaar zijn, dan is het nodig om een eigen aangepast kalibreerprogramma te maken.</a:t>
            </a:r>
          </a:p>
        </p:txBody>
      </p:sp>
      <p:sp>
        <p:nvSpPr>
          <p:cNvPr id="4" name="Footer Placeholder 3"/>
          <p:cNvSpPr>
            <a:spLocks noGrp="1"/>
          </p:cNvSpPr>
          <p:nvPr>
            <p:ph type="ftr" sz="quarter" idx="11"/>
          </p:nvPr>
        </p:nvSpPr>
        <p:spPr/>
        <p:txBody>
          <a:bodyPr/>
          <a:lstStyle/>
          <a:p>
            <a:r>
              <a:rPr lang="en-US" smtClean="0"/>
              <a:t>© 2014, Droids Robotics, v. 1.0, www.droidsrobotics.org, team@droidsrobotics.org</a:t>
            </a:r>
            <a:endParaRPr lang="en-US"/>
          </a:p>
        </p:txBody>
      </p:sp>
    </p:spTree>
    <p:extLst>
      <p:ext uri="{BB962C8B-B14F-4D97-AF65-F5344CB8AC3E}">
        <p14:creationId xmlns="" xmlns:p14="http://schemas.microsoft.com/office/powerpoint/2010/main" val="12102400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mtClean="0"/>
              <a:t>Stappen/Pseudocode voor kalibreren</a:t>
            </a:r>
            <a:endParaRPr lang="nl-NL"/>
          </a:p>
        </p:txBody>
      </p:sp>
      <p:sp>
        <p:nvSpPr>
          <p:cNvPr id="3" name="Tijdelijke aanduiding voor inhoud 2"/>
          <p:cNvSpPr>
            <a:spLocks noGrp="1"/>
          </p:cNvSpPr>
          <p:nvPr>
            <p:ph idx="1"/>
          </p:nvPr>
        </p:nvSpPr>
        <p:spPr>
          <a:xfrm>
            <a:off x="669879" y="1963271"/>
            <a:ext cx="7636580" cy="3992563"/>
          </a:xfrm>
        </p:spPr>
        <p:txBody>
          <a:bodyPr>
            <a:normAutofit fontScale="85000" lnSpcReduction="10000"/>
          </a:bodyPr>
          <a:lstStyle/>
          <a:p>
            <a:pPr marL="0" indent="0">
              <a:buNone/>
            </a:pPr>
            <a:r>
              <a:rPr lang="nl-NL" smtClean="0">
                <a:solidFill>
                  <a:srgbClr val="FF0000"/>
                </a:solidFill>
              </a:rPr>
              <a:t>Opdracht: Schrijf een programma om de EV3 kleurensensoren te kalibreren voor zwart en wit. </a:t>
            </a:r>
          </a:p>
          <a:p>
            <a:pPr marL="0" indent="0">
              <a:buNone/>
            </a:pPr>
            <a:r>
              <a:rPr lang="nl-NL" smtClean="0"/>
              <a:t>Pseudocode:</a:t>
            </a:r>
          </a:p>
          <a:p>
            <a:r>
              <a:rPr lang="nl-NL" smtClean="0"/>
              <a:t>Reset de huidige kalibreer waardes.</a:t>
            </a:r>
          </a:p>
          <a:p>
            <a:r>
              <a:rPr lang="nl-NL" smtClean="0"/>
              <a:t>Geef op het beeldscherm van de robot weer: </a:t>
            </a:r>
            <a:br>
              <a:rPr lang="nl-NL" smtClean="0"/>
            </a:br>
            <a:r>
              <a:rPr lang="nl-NL" smtClean="0"/>
              <a:t>Zet de robot op zwart en druk op ok</a:t>
            </a:r>
          </a:p>
          <a:p>
            <a:r>
              <a:rPr lang="nl-NL" smtClean="0"/>
              <a:t>Lees het kleurensensor blok in de modus gereflecteerd licht en  sla de waarde op in het kleurensensor blok in kalibreermodus</a:t>
            </a:r>
          </a:p>
          <a:p>
            <a:r>
              <a:rPr lang="nl-NL" smtClean="0"/>
              <a:t>Herhaal deze stappen om op wit te kalibreren.</a:t>
            </a:r>
          </a:p>
          <a:p>
            <a:endParaRPr lang="nl-NL"/>
          </a:p>
        </p:txBody>
      </p:sp>
      <p:sp>
        <p:nvSpPr>
          <p:cNvPr id="4" name="Tijdelijke aanduiding voor voettekst 3"/>
          <p:cNvSpPr>
            <a:spLocks noGrp="1"/>
          </p:cNvSpPr>
          <p:nvPr>
            <p:ph type="ftr" sz="quarter" idx="11"/>
          </p:nvPr>
        </p:nvSpPr>
        <p:spPr/>
        <p:txBody>
          <a:bodyPr/>
          <a:lstStyle/>
          <a:p>
            <a:r>
              <a:rPr lang="en-US" smtClean="0"/>
              <a:t>©2015 EV3Lessons.com, Last edit 1/29/2015</a:t>
            </a:r>
            <a:endParaRPr lang="en-US"/>
          </a:p>
        </p:txBody>
      </p:sp>
      <p:sp>
        <p:nvSpPr>
          <p:cNvPr id="5" name="Tijdelijke aanduiding voor dianummer 4"/>
          <p:cNvSpPr>
            <a:spLocks noGrp="1"/>
          </p:cNvSpPr>
          <p:nvPr>
            <p:ph type="sldNum" sz="quarter" idx="12"/>
          </p:nvPr>
        </p:nvSpPr>
        <p:spPr/>
        <p:txBody>
          <a:bodyPr/>
          <a:lstStyle/>
          <a:p>
            <a:fld id="{4382A7F7-08BF-4252-8141-63FB96055BBB}"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nl-NL" dirty="0" smtClean="0"/>
              <a:t>Kalibreerprogramma</a:t>
            </a:r>
            <a:endParaRPr lang="nl-NL" dirty="0"/>
          </a:p>
        </p:txBody>
      </p:sp>
      <p:sp>
        <p:nvSpPr>
          <p:cNvPr id="3" name="Content Placeholder 2"/>
          <p:cNvSpPr>
            <a:spLocks noGrp="1"/>
          </p:cNvSpPr>
          <p:nvPr>
            <p:ph idx="1"/>
          </p:nvPr>
        </p:nvSpPr>
        <p:spPr>
          <a:xfrm>
            <a:off x="284163" y="4511926"/>
            <a:ext cx="8418511" cy="1614237"/>
          </a:xfrm>
        </p:spPr>
        <p:txBody>
          <a:bodyPr>
            <a:normAutofit fontScale="85000" lnSpcReduction="20000"/>
          </a:bodyPr>
          <a:lstStyle/>
          <a:p>
            <a:pPr marL="342900" indent="-342900">
              <a:buFont typeface="Arial"/>
              <a:buChar char="•"/>
            </a:pPr>
            <a:r>
              <a:rPr lang="nl-NL" dirty="0" smtClean="0"/>
              <a:t>Wanneer je het bovenstaande kalibreerprogramma start, dan wordt er eerst aan je gevraagd om de robot op een zwarte lijn op de mat te plaatsen en vervolgens moet je op de middelste EV3 knop drukken.</a:t>
            </a:r>
          </a:p>
          <a:p>
            <a:pPr marL="342900" indent="-342900">
              <a:buFont typeface="Arial"/>
              <a:buChar char="•"/>
            </a:pPr>
            <a:r>
              <a:rPr lang="nl-NL" dirty="0" smtClean="0"/>
              <a:t>Hierna moet je de robot op een wit gedeelte van de mat neerzetten en weer op de middelste EV3 knop drukken</a:t>
            </a:r>
            <a:r>
              <a:rPr lang="en-US" dirty="0" smtClean="0"/>
              <a:t>.</a:t>
            </a:r>
            <a:endParaRPr lang="en-US" dirty="0"/>
          </a:p>
          <a:p>
            <a:endParaRPr lang="en-US" dirty="0"/>
          </a:p>
        </p:txBody>
      </p:sp>
      <p:sp>
        <p:nvSpPr>
          <p:cNvPr id="4" name="Footer Placeholder 3"/>
          <p:cNvSpPr>
            <a:spLocks noGrp="1"/>
          </p:cNvSpPr>
          <p:nvPr>
            <p:ph type="ftr" sz="quarter" idx="11"/>
          </p:nvPr>
        </p:nvSpPr>
        <p:spPr/>
        <p:txBody>
          <a:bodyPr/>
          <a:lstStyle/>
          <a:p>
            <a:r>
              <a:rPr lang="en-US" smtClean="0"/>
              <a:t>© 2014, Droids Robotics, v. 1.0, www.droidsrobotics.org, team@droidsrobotics.org</a:t>
            </a:r>
            <a:endParaRPr lang="en-US"/>
          </a:p>
        </p:txBody>
      </p:sp>
      <p:pic>
        <p:nvPicPr>
          <p:cNvPr id="7" name="Afbeelding 6" descr="Calibrate.ev3p Diagram.jpeg"/>
          <p:cNvPicPr>
            <a:picLocks noChangeAspect="1"/>
          </p:cNvPicPr>
          <p:nvPr/>
        </p:nvPicPr>
        <p:blipFill>
          <a:blip r:embed="rId2" cstate="print"/>
          <a:stretch>
            <a:fillRect/>
          </a:stretch>
        </p:blipFill>
        <p:spPr>
          <a:xfrm>
            <a:off x="691188" y="1837767"/>
            <a:ext cx="7528560" cy="2432298"/>
          </a:xfrm>
          <a:prstGeom prst="rect">
            <a:avLst/>
          </a:prstGeom>
        </p:spPr>
      </p:pic>
    </p:spTree>
    <p:extLst>
      <p:ext uri="{BB962C8B-B14F-4D97-AF65-F5344CB8AC3E}">
        <p14:creationId xmlns="" xmlns:p14="http://schemas.microsoft.com/office/powerpoint/2010/main" val="682348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US" dirty="0" smtClean="0">
                <a:latin typeface="+mn-lt"/>
              </a:rPr>
              <a:t>Credits</a:t>
            </a:r>
            <a:endParaRPr lang="en-US" dirty="0">
              <a:latin typeface="+mn-lt"/>
            </a:endParaRPr>
          </a:p>
        </p:txBody>
      </p:sp>
      <p:sp>
        <p:nvSpPr>
          <p:cNvPr id="3" name="Content Placeholder 2"/>
          <p:cNvSpPr>
            <a:spLocks noGrp="1"/>
          </p:cNvSpPr>
          <p:nvPr>
            <p:ph idx="1"/>
          </p:nvPr>
        </p:nvSpPr>
        <p:spPr>
          <a:xfrm>
            <a:off x="284162" y="1915912"/>
            <a:ext cx="8574087" cy="3581400"/>
          </a:xfrm>
        </p:spPr>
        <p:txBody>
          <a:bodyPr>
            <a:normAutofit/>
          </a:bodyPr>
          <a:lstStyle/>
          <a:p>
            <a:r>
              <a:rPr lang="en-US" dirty="0" err="1" smtClean="0"/>
              <a:t>Deze</a:t>
            </a:r>
            <a:r>
              <a:rPr lang="en-US" dirty="0" smtClean="0"/>
              <a:t> les is </a:t>
            </a:r>
            <a:r>
              <a:rPr lang="en-US" dirty="0" err="1" smtClean="0"/>
              <a:t>gemaakt</a:t>
            </a:r>
            <a:r>
              <a:rPr lang="en-US" dirty="0" smtClean="0"/>
              <a:t> door Sanjay en </a:t>
            </a:r>
            <a:r>
              <a:rPr lang="en-US" dirty="0" err="1" smtClean="0"/>
              <a:t>Arvind</a:t>
            </a:r>
            <a:r>
              <a:rPr lang="en-US" dirty="0" smtClean="0"/>
              <a:t> </a:t>
            </a:r>
            <a:r>
              <a:rPr lang="en-US" dirty="0" err="1" smtClean="0"/>
              <a:t>Seshan</a:t>
            </a:r>
            <a:r>
              <a:rPr lang="en-US" dirty="0" smtClean="0"/>
              <a:t> van Droids Robotics.</a:t>
            </a:r>
          </a:p>
          <a:p>
            <a:r>
              <a:rPr lang="en-US" dirty="0" smtClean="0"/>
              <a:t>Email: team@droidsrobotics.org</a:t>
            </a:r>
            <a:endParaRPr lang="en-US" dirty="0"/>
          </a:p>
          <a:p>
            <a:r>
              <a:rPr lang="en-US" dirty="0" smtClean="0"/>
              <a:t>Meer lessen op </a:t>
            </a:r>
            <a:r>
              <a:rPr lang="en-US" dirty="0" smtClean="0">
                <a:hlinkClick r:id="rId2"/>
              </a:rPr>
              <a:t>www.ev3lessons.com</a:t>
            </a:r>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©2015 EV3Lessons.com, Last edit 1/29/2015</a:t>
            </a:r>
            <a:endParaRPr lang="en-US"/>
          </a:p>
        </p:txBody>
      </p:sp>
      <p:sp>
        <p:nvSpPr>
          <p:cNvPr id="5" name="Rectangle 1"/>
          <p:cNvSpPr>
            <a:spLocks noChangeArrowheads="1"/>
          </p:cNvSpPr>
          <p:nvPr/>
        </p:nvSpPr>
        <p:spPr bwMode="auto">
          <a:xfrm>
            <a:off x="457199" y="5513702"/>
            <a:ext cx="7913347" cy="923330"/>
          </a:xfrm>
          <a:prstGeom prst="rect">
            <a:avLst/>
          </a:prstGeom>
          <a:solidFill>
            <a:srgbClr val="F5F5F5"/>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4374B7"/>
                </a:solidFill>
                <a:effectLst/>
                <a:latin typeface="Helvetica Neue"/>
              </a:rPr>
              <a:t>                         </a:t>
            </a:r>
            <a:r>
              <a:rPr kumimoji="0" lang="en-US" altLang="en-US" sz="1600" b="0" i="0" u="none" strike="noStrike" cap="none" normalizeH="0" baseline="0" dirty="0" smtClean="0">
                <a:ln>
                  <a:noFill/>
                </a:ln>
                <a:solidFill>
                  <a:schemeClr val="tx1"/>
                </a:solidFill>
                <a:effectLst/>
              </a:rPr>
              <a:t/>
            </a:r>
            <a:br>
              <a:rPr kumimoji="0" lang="en-US" altLang="en-US" sz="1600" b="0" i="0" u="none" strike="noStrike" cap="none" normalizeH="0" baseline="0" dirty="0" smtClean="0">
                <a:ln>
                  <a:noFill/>
                </a:ln>
                <a:solidFill>
                  <a:schemeClr val="tx1"/>
                </a:solidFill>
                <a:effectLst/>
              </a:rPr>
            </a:br>
            <a:r>
              <a:rPr kumimoji="0" lang="nl-NL" altLang="en-US" sz="2000" b="0" i="0" u="none" strike="noStrike" cap="none" normalizeH="0" baseline="0" dirty="0" smtClean="0">
                <a:ln>
                  <a:noFill/>
                </a:ln>
                <a:solidFill>
                  <a:srgbClr val="000000"/>
                </a:solidFill>
                <a:effectLst/>
                <a:latin typeface="Helvetica Neue"/>
              </a:rPr>
              <a:t>Dit werk is </a:t>
            </a:r>
            <a:r>
              <a:rPr kumimoji="0" lang="nl-NL" altLang="en-US" sz="2000" b="0" i="0" u="none" strike="noStrike" cap="none" normalizeH="0" baseline="0" dirty="0" err="1" smtClean="0">
                <a:ln>
                  <a:noFill/>
                </a:ln>
                <a:solidFill>
                  <a:srgbClr val="000000"/>
                </a:solidFill>
                <a:effectLst/>
                <a:latin typeface="Helvetica Neue"/>
              </a:rPr>
              <a:t>gelicentieerd</a:t>
            </a:r>
            <a:r>
              <a:rPr kumimoji="0" lang="nl-NL" altLang="en-US" sz="2000" b="0" i="0" u="none" strike="noStrike" cap="none" normalizeH="0" baseline="0" dirty="0" smtClean="0">
                <a:ln>
                  <a:noFill/>
                </a:ln>
                <a:solidFill>
                  <a:srgbClr val="000000"/>
                </a:solidFill>
                <a:effectLst/>
                <a:latin typeface="Helvetica Neue"/>
              </a:rPr>
              <a:t> onder de </a:t>
            </a:r>
            <a:r>
              <a:rPr kumimoji="0" lang="en-US" altLang="en-US" sz="2000" b="0" i="0" u="none" strike="noStrike" cap="none" normalizeH="0" baseline="0" dirty="0" smtClean="0">
                <a:ln>
                  <a:noFill/>
                </a:ln>
                <a:solidFill>
                  <a:srgbClr val="000000"/>
                </a:solidFill>
                <a:effectLst/>
                <a:latin typeface="Helvetica Neue"/>
              </a:rPr>
              <a:t> </a:t>
            </a:r>
            <a:r>
              <a:rPr kumimoji="0" lang="en-US" altLang="en-US" sz="2000" b="0" i="0" u="none" strike="noStrike" cap="none" normalizeH="0" baseline="0" dirty="0" smtClean="0">
                <a:ln>
                  <a:noFill/>
                </a:ln>
                <a:solidFill>
                  <a:srgbClr val="4374B7"/>
                </a:solidFill>
                <a:effectLst/>
                <a:latin typeface="Helvetica Neue"/>
                <a:hlinkClick r:id="rId3"/>
              </a:rPr>
              <a:t>Creative Commons Attribution-</a:t>
            </a:r>
            <a:r>
              <a:rPr kumimoji="0" lang="en-US" altLang="en-US" sz="2000" b="0" i="0" u="none" strike="noStrike" cap="none" normalizeH="0" baseline="0" dirty="0" err="1" smtClean="0">
                <a:ln>
                  <a:noFill/>
                </a:ln>
                <a:solidFill>
                  <a:srgbClr val="4374B7"/>
                </a:solidFill>
                <a:effectLst/>
                <a:latin typeface="Helvetica Neue"/>
                <a:hlinkClick r:id="rId3"/>
              </a:rPr>
              <a:t>NonCommercial</a:t>
            </a:r>
            <a:r>
              <a:rPr kumimoji="0" lang="en-US" altLang="en-US" sz="2000" b="0" i="0" u="none" strike="noStrike" cap="none" normalizeH="0" baseline="0" dirty="0" smtClean="0">
                <a:ln>
                  <a:noFill/>
                </a:ln>
                <a:solidFill>
                  <a:srgbClr val="4374B7"/>
                </a:solidFill>
                <a:effectLst/>
                <a:latin typeface="Helvetica Neue"/>
                <a:hlinkClick r:id="rId3"/>
              </a:rPr>
              <a:t>-</a:t>
            </a:r>
            <a:r>
              <a:rPr kumimoji="0" lang="en-US" altLang="en-US" sz="2000" b="0" i="0" u="none" strike="noStrike" cap="none" normalizeH="0" baseline="0" dirty="0" err="1" smtClean="0">
                <a:ln>
                  <a:noFill/>
                </a:ln>
                <a:solidFill>
                  <a:srgbClr val="4374B7"/>
                </a:solidFill>
                <a:effectLst/>
                <a:latin typeface="Helvetica Neue"/>
                <a:hlinkClick r:id="rId3"/>
              </a:rPr>
              <a:t>ShareAlike</a:t>
            </a:r>
            <a:r>
              <a:rPr kumimoji="0" lang="en-US" altLang="en-US" sz="2000" b="0" i="0" u="none" strike="noStrike" cap="none" normalizeH="0" baseline="0" dirty="0" smtClean="0">
                <a:ln>
                  <a:noFill/>
                </a:ln>
                <a:solidFill>
                  <a:srgbClr val="4374B7"/>
                </a:solidFill>
                <a:effectLst/>
                <a:latin typeface="Helvetica Neue"/>
                <a:hlinkClick r:id="rId3"/>
              </a:rPr>
              <a:t> 4.0 International License</a:t>
            </a:r>
            <a:r>
              <a:rPr kumimoji="0" lang="en-US" altLang="en-US" sz="2000" b="0" i="0" u="none" strike="noStrike" cap="none" normalizeH="0" baseline="0" dirty="0" smtClean="0">
                <a:ln>
                  <a:noFill/>
                </a:ln>
                <a:solidFill>
                  <a:srgbClr val="000000"/>
                </a:solidFill>
                <a:effectLst/>
                <a:latin typeface="Helvetica Neue"/>
              </a:rPr>
              <a:t>.</a:t>
            </a:r>
            <a:r>
              <a:rPr kumimoji="0" lang="en-US" altLang="en-US" sz="1600" b="0" i="0" u="none" strike="noStrike" cap="none" normalizeH="0" baseline="0" dirty="0" smtClean="0">
                <a:ln>
                  <a:noFill/>
                </a:ln>
                <a:solidFill>
                  <a:schemeClr val="tx1"/>
                </a:solidFill>
                <a:effectLst/>
              </a:rPr>
              <a:t> </a:t>
            </a:r>
            <a:endParaRPr kumimoji="0" lang="en-US" altLang="en-US" sz="2000" b="0" i="0" u="none" strike="noStrike" cap="none" normalizeH="0" baseline="0" dirty="0" smtClean="0">
              <a:ln>
                <a:noFill/>
              </a:ln>
              <a:solidFill>
                <a:srgbClr val="4374B7"/>
              </a:solidFill>
              <a:effectLst/>
              <a:latin typeface="Helvetica Neue"/>
            </a:endParaRPr>
          </a:p>
        </p:txBody>
      </p:sp>
      <p:pic>
        <p:nvPicPr>
          <p:cNvPr id="6" name="Picture 2" descr="Creative Commons License">
            <a:hlinkClick r:id="rId3"/>
          </p:cNvPr>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347046" y="5011246"/>
            <a:ext cx="2161449" cy="761422"/>
          </a:xfrm>
          <a:prstGeom prst="rect">
            <a:avLst/>
          </a:prstGeom>
          <a:noFill/>
          <a:extLst>
            <a:ext uri="{909E8E84-426E-40DD-AFC4-6F175D3DCCD1}">
              <a14:hiddenFill xmlns="" xmlns:a14="http://schemas.microsoft.com/office/drawing/2010/main">
                <a:solidFill>
                  <a:srgbClr val="FFFFFF"/>
                </a:solidFill>
              </a14:hiddenFill>
            </a:ext>
          </a:extLst>
        </p:spPr>
      </p:pic>
      <p:sp>
        <p:nvSpPr>
          <p:cNvPr id="8" name="Slide Number Placeholder 7"/>
          <p:cNvSpPr>
            <a:spLocks noGrp="1"/>
          </p:cNvSpPr>
          <p:nvPr>
            <p:ph type="sldNum" sz="quarter" idx="12"/>
          </p:nvPr>
        </p:nvSpPr>
        <p:spPr/>
        <p:txBody>
          <a:bodyPr/>
          <a:lstStyle/>
          <a:p>
            <a:fld id="{4382A7F7-08BF-4252-8141-63FB96055BBB}" type="slidenum">
              <a:rPr lang="en-US" smtClean="0"/>
              <a:pPr/>
              <a:t>6</a:t>
            </a:fld>
            <a:endParaRPr lang="en-US"/>
          </a:p>
        </p:txBody>
      </p:sp>
    </p:spTree>
    <p:extLst>
      <p:ext uri="{BB962C8B-B14F-4D97-AF65-F5344CB8AC3E}">
        <p14:creationId xmlns="" xmlns:p14="http://schemas.microsoft.com/office/powerpoint/2010/main" val="1004395523"/>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Spectrum">
  <a:themeElements>
    <a:clrScheme name="Spectrum">
      <a:dk1>
        <a:sysClr val="windowText" lastClr="000000"/>
      </a:dk1>
      <a:lt1>
        <a:sysClr val="window" lastClr="FFFFFF"/>
      </a:lt1>
      <a:dk2>
        <a:srgbClr val="252731"/>
      </a:dk2>
      <a:lt2>
        <a:srgbClr val="EAE7E4"/>
      </a:lt2>
      <a:accent1>
        <a:srgbClr val="990000"/>
      </a:accent1>
      <a:accent2>
        <a:srgbClr val="FF6600"/>
      </a:accent2>
      <a:accent3>
        <a:srgbClr val="FFBA00"/>
      </a:accent3>
      <a:accent4>
        <a:srgbClr val="99CC00"/>
      </a:accent4>
      <a:accent5>
        <a:srgbClr val="528A02"/>
      </a:accent5>
      <a:accent6>
        <a:srgbClr val="333333"/>
      </a:accent6>
      <a:hlink>
        <a:srgbClr val="660000"/>
      </a:hlink>
      <a:folHlink>
        <a:srgbClr val="CC3300"/>
      </a:folHlink>
    </a:clrScheme>
    <a:fontScheme name="Spectrum">
      <a:majorFont>
        <a:latin typeface="Corbel"/>
        <a:ea typeface=""/>
        <a:cs typeface=""/>
        <a:font script="Jpan" typeface="ＭＳ ゴシック"/>
        <a:font script="Hans" typeface="宋体"/>
        <a:font script="Hant" typeface="新細明體"/>
      </a:majorFont>
      <a:minorFont>
        <a:latin typeface="Calibri"/>
        <a:ea typeface=""/>
        <a:cs typeface=""/>
        <a:font script="Jpan" typeface="ＭＳ ゴシック"/>
        <a:font script="Hans" typeface="宋体"/>
        <a:font script="Hant" typeface="新細明體"/>
      </a:minorFont>
    </a:fontScheme>
    <a:fmtScheme name="Spectrum">
      <a:fillStyleLst>
        <a:solidFill>
          <a:schemeClr val="phClr"/>
        </a:solidFill>
        <a:gradFill rotWithShape="1">
          <a:gsLst>
            <a:gs pos="0">
              <a:schemeClr val="phClr">
                <a:tint val="100000"/>
                <a:shade val="70000"/>
                <a:satMod val="150000"/>
              </a:schemeClr>
            </a:gs>
            <a:gs pos="100000">
              <a:schemeClr val="phClr">
                <a:tint val="95000"/>
                <a:satMod val="150000"/>
              </a:schemeClr>
            </a:gs>
          </a:gsLst>
          <a:lin ang="16200000" scaled="1"/>
        </a:gradFill>
        <a:gradFill rotWithShape="1">
          <a:gsLst>
            <a:gs pos="0">
              <a:schemeClr val="phClr">
                <a:tint val="95000"/>
                <a:shade val="70000"/>
                <a:satMod val="150000"/>
              </a:schemeClr>
            </a:gs>
            <a:gs pos="100000">
              <a:schemeClr val="phClr">
                <a:tint val="100000"/>
                <a:shade val="100000"/>
                <a:satMod val="150000"/>
              </a:schemeClr>
            </a:gs>
          </a:gsLst>
          <a:lin ang="16200000" scaled="0"/>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6600000" sx="101000" sy="101000" rotWithShape="0">
              <a:srgbClr val="000000">
                <a:alpha val="75000"/>
              </a:srgbClr>
            </a:outerShdw>
          </a:effectLst>
        </a:effectStyle>
        <a:effectStyle>
          <a:effectLst>
            <a:outerShdw blurRad="50800" dir="5400000" sx="105000" sy="105000" algn="ctr" rotWithShape="0">
              <a:srgbClr val="000000">
                <a:alpha val="40000"/>
              </a:srgbClr>
            </a:outerShdw>
          </a:effectLst>
          <a:scene3d>
            <a:camera prst="orthographicFront">
              <a:rot lat="0" lon="0" rev="0"/>
            </a:camera>
            <a:lightRig rig="balanced" dir="t">
              <a:rot lat="0" lon="0" rev="4800000"/>
            </a:lightRig>
          </a:scene3d>
          <a:sp3d prstMaterial="matte">
            <a:bevelT w="63500" h="50800" prst="ang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Spectrum.thmx</Template>
  <TotalTime>2925</TotalTime>
  <Words>352</Words>
  <Application>Microsoft Office PowerPoint</Application>
  <PresentationFormat>Diavoorstelling (4:3)</PresentationFormat>
  <Paragraphs>45</Paragraphs>
  <Slides>6</Slides>
  <Notes>1</Notes>
  <HiddenSlides>0</HiddenSlides>
  <MMClips>0</MMClips>
  <ScaleCrop>false</ScaleCrop>
  <HeadingPairs>
    <vt:vector size="4" baseType="variant">
      <vt:variant>
        <vt:lpstr>Thema</vt:lpstr>
      </vt:variant>
      <vt:variant>
        <vt:i4>1</vt:i4>
      </vt:variant>
      <vt:variant>
        <vt:lpstr>Diatitels</vt:lpstr>
      </vt:variant>
      <vt:variant>
        <vt:i4>6</vt:i4>
      </vt:variant>
    </vt:vector>
  </HeadingPairs>
  <TitlesOfParts>
    <vt:vector size="7" baseType="lpstr">
      <vt:lpstr>Spectrum</vt:lpstr>
      <vt:lpstr>Kleurensensor kalibreren</vt:lpstr>
      <vt:lpstr>Doelstellingen</vt:lpstr>
      <vt:lpstr>Waarom kalibreren?</vt:lpstr>
      <vt:lpstr>Stappen/Pseudocode voor kalibreren</vt:lpstr>
      <vt:lpstr>Kalibreerprogramma</vt:lpstr>
      <vt:lpstr>Credits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Aborting a Motor</dc:title>
  <dc:creator>Sanjay Seshan</dc:creator>
  <cp:lastModifiedBy>Hulsen 2</cp:lastModifiedBy>
  <cp:revision>41</cp:revision>
  <dcterms:created xsi:type="dcterms:W3CDTF">2014-10-28T21:59:38Z</dcterms:created>
  <dcterms:modified xsi:type="dcterms:W3CDTF">2015-04-30T19:13:42Z</dcterms:modified>
</cp:coreProperties>
</file>