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5"/>
  </p:notesMasterIdLst>
  <p:handoutMasterIdLst>
    <p:handoutMasterId r:id="rId16"/>
  </p:handoutMasterIdLst>
  <p:sldIdLst>
    <p:sldId id="370" r:id="rId2"/>
    <p:sldId id="372" r:id="rId3"/>
    <p:sldId id="352" r:id="rId4"/>
    <p:sldId id="286" r:id="rId5"/>
    <p:sldId id="287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6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39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8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B2E8-9F3A-4798-8858-A24CED2A0EBC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4EEF-22E8-486F-A7CC-B0A2D2A00269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2E21-3DAD-48D0-B769-86CAE6FF8312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83AE-6DA7-43E5-81CC-B42B905F83E7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F5FC-0D0A-41B0-8822-39085D7BEEBA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1AC1-580A-4A60-95AA-5E56A699011C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05A9-A3BD-4767-8F20-909A2121C350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0896-11DF-4AF2-AA13-8FCB78DE624D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8E25-1492-433E-B3A5-5BB78549A3AC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900-05DA-4BE7-8CE1-A8844A2165AA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3A58-6CC4-4F73-9C23-3EA22CE9D7D7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78CF66-11E1-42A4-AC73-178274BE6D0D}" type="datetime1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err="1" smtClean="0"/>
              <a:t>Gevorderde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PROGRAMmeer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Door: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Mijn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blok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draaien</a:t>
            </a:r>
            <a:r>
              <a:rPr lang="en-US" sz="2800" dirty="0" smtClean="0">
                <a:solidFill>
                  <a:srgbClr val="FF0000"/>
                </a:solidFill>
              </a:rPr>
              <a:t> in </a:t>
            </a:r>
            <a:r>
              <a:rPr lang="en-US" sz="2800" dirty="0" err="1" smtClean="0">
                <a:solidFill>
                  <a:srgbClr val="FF0000"/>
                </a:solidFill>
              </a:rPr>
              <a:t>graden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7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97021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STAp</a:t>
            </a:r>
            <a:r>
              <a:rPr lang="en-US" dirty="0" smtClean="0"/>
              <a:t> </a:t>
            </a:r>
            <a:r>
              <a:rPr lang="en-US" dirty="0" smtClean="0"/>
              <a:t>5: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ander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Afbeelding 5" descr="stap 5-een ander mijn blok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4132"/>
            <a:ext cx="8343263" cy="30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4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STAp</a:t>
            </a:r>
            <a:r>
              <a:rPr lang="en-US" dirty="0" smtClean="0"/>
              <a:t> 6: in </a:t>
            </a:r>
            <a:r>
              <a:rPr lang="en-US" dirty="0" err="1" smtClean="0"/>
              <a:t>graden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rechts</a:t>
            </a:r>
            <a:r>
              <a:rPr lang="en-US" dirty="0" smtClean="0"/>
              <a:t> </a:t>
            </a:r>
            <a:r>
              <a:rPr lang="en-US" dirty="0" err="1" smtClean="0"/>
              <a:t>draaien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Afbeelding 5" descr="stap 6-Draai naar rechts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04" y="1937004"/>
            <a:ext cx="6717792" cy="29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9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</a:t>
            </a:r>
            <a:r>
              <a:rPr lang="en-US" dirty="0" smtClean="0"/>
              <a:t> 7</a:t>
            </a:r>
            <a:r>
              <a:rPr lang="en-US" dirty="0" smtClean="0"/>
              <a:t>: </a:t>
            </a:r>
            <a:r>
              <a:rPr lang="en-US" dirty="0" err="1" smtClean="0"/>
              <a:t>draaien</a:t>
            </a:r>
            <a:r>
              <a:rPr lang="en-US" dirty="0" smtClean="0"/>
              <a:t> in </a:t>
            </a:r>
            <a:r>
              <a:rPr lang="en-US" dirty="0" err="1" smtClean="0"/>
              <a:t>graden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Afbeelding 8" descr="stage 7 - Turn R and L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64" y="1001268"/>
            <a:ext cx="6595872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0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l-NL" b="0" dirty="0" smtClean="0"/>
              <a:t>Deze les is gemaakt door </a:t>
            </a:r>
            <a:r>
              <a:rPr lang="nl-NL" b="0" dirty="0" err="1" smtClean="0"/>
              <a:t>Sanjay</a:t>
            </a:r>
            <a:r>
              <a:rPr lang="nl-NL" b="0" dirty="0" smtClean="0"/>
              <a:t> </a:t>
            </a:r>
            <a:r>
              <a:rPr lang="nl-NL" b="0" dirty="0" err="1" smtClean="0"/>
              <a:t>Seshan</a:t>
            </a:r>
            <a:r>
              <a:rPr lang="nl-NL" b="0" dirty="0" smtClean="0"/>
              <a:t> en </a:t>
            </a:r>
            <a:r>
              <a:rPr lang="nl-NL" b="0" dirty="0" err="1" smtClean="0"/>
              <a:t>Arvind</a:t>
            </a:r>
            <a:r>
              <a:rPr lang="nl-NL" b="0" dirty="0" smtClean="0"/>
              <a:t> </a:t>
            </a:r>
            <a:r>
              <a:rPr lang="nl-NL" b="0" dirty="0" err="1" smtClean="0"/>
              <a:t>Seshan</a:t>
            </a:r>
            <a:r>
              <a:rPr lang="nl-NL" b="0" dirty="0" smtClean="0"/>
              <a:t> van </a:t>
            </a:r>
            <a:r>
              <a:rPr lang="nl-NL" b="0" dirty="0" err="1" smtClean="0"/>
              <a:t>Droids</a:t>
            </a:r>
            <a:r>
              <a:rPr lang="nl-NL" b="0" dirty="0" smtClean="0"/>
              <a:t> </a:t>
            </a:r>
            <a:r>
              <a:rPr lang="nl-NL" b="0" dirty="0" err="1" smtClean="0"/>
              <a:t>Robotics</a:t>
            </a:r>
            <a:r>
              <a:rPr lang="nl-NL" b="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nl-NL" b="0" dirty="0" smtClean="0"/>
              <a:t>Meer lessen zijn beschikbaar op </a:t>
            </a:r>
            <a:r>
              <a:rPr lang="nl-NL" b="0" dirty="0" smtClean="0">
                <a:hlinkClick r:id="rId3"/>
              </a:rPr>
              <a:t>www.ev3lessons.com</a:t>
            </a:r>
            <a:endParaRPr lang="nl-NL" b="0" dirty="0" smtClean="0"/>
          </a:p>
          <a:p>
            <a:pPr marL="342900" indent="-342900">
              <a:buFont typeface="Arial"/>
              <a:buChar char="•"/>
            </a:pPr>
            <a:r>
              <a:rPr lang="nl-NL" b="0" dirty="0" smtClean="0"/>
              <a:t>Email schrijver: </a:t>
            </a:r>
            <a:r>
              <a:rPr lang="nl-NL" b="0" dirty="0" smtClean="0">
                <a:hlinkClick r:id="rId4"/>
              </a:rPr>
              <a:t>team@</a:t>
            </a:r>
            <a:r>
              <a:rPr lang="nl-NL" b="0" dirty="0" err="1" smtClean="0">
                <a:hlinkClick r:id="rId4"/>
              </a:rPr>
              <a:t>droidsrobotics.org</a:t>
            </a:r>
            <a:endParaRPr lang="nl-NL" b="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5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61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nuttig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Leren hoe je een mijn blok met meerdere </a:t>
            </a:r>
            <a:r>
              <a:rPr lang="nl-NL" dirty="0" err="1" smtClean="0"/>
              <a:t>inputs</a:t>
            </a:r>
            <a:r>
              <a:rPr lang="nl-NL" dirty="0" smtClean="0"/>
              <a:t> maakt.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Leren</a:t>
            </a:r>
            <a:r>
              <a:rPr lang="en-US" dirty="0" smtClean="0"/>
              <a:t> hoe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, die inputs </a:t>
            </a:r>
            <a:r>
              <a:rPr lang="en-US" dirty="0" err="1" smtClean="0"/>
              <a:t>krijgt</a:t>
            </a:r>
            <a:r>
              <a:rPr lang="en-US" dirty="0" smtClean="0"/>
              <a:t> op basis van </a:t>
            </a:r>
            <a:r>
              <a:rPr lang="en-US" dirty="0" err="1" smtClean="0"/>
              <a:t>metingen</a:t>
            </a:r>
            <a:r>
              <a:rPr lang="en-US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geodriehoek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8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blokken</a:t>
            </a:r>
            <a:r>
              <a:rPr lang="en-US" dirty="0" smtClean="0"/>
              <a:t> met in- en </a:t>
            </a:r>
            <a:r>
              <a:rPr lang="en-US" dirty="0" err="1" smtClean="0"/>
              <a:t>ouputs</a:t>
            </a:r>
            <a:r>
              <a:rPr lang="en-US" dirty="0" smtClean="0"/>
              <a:t> (</a:t>
            </a:r>
            <a:r>
              <a:rPr lang="en-US" dirty="0" err="1" smtClean="0"/>
              <a:t>draaien</a:t>
            </a:r>
            <a:r>
              <a:rPr lang="en-US" dirty="0" smtClean="0"/>
              <a:t> in </a:t>
            </a:r>
            <a:r>
              <a:rPr lang="en-US" dirty="0" err="1" smtClean="0"/>
              <a:t>graden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4887" cy="4373563"/>
          </a:xfrm>
        </p:spPr>
        <p:txBody>
          <a:bodyPr/>
          <a:lstStyle/>
          <a:p>
            <a:r>
              <a:rPr lang="en-US" dirty="0" err="1" smtClean="0"/>
              <a:t>Kijk</a:t>
            </a:r>
            <a:r>
              <a:rPr lang="en-US" dirty="0" smtClean="0"/>
              <a:t> in de </a:t>
            </a:r>
            <a:r>
              <a:rPr lang="en-US" dirty="0" err="1" smtClean="0"/>
              <a:t>bijgesloten</a:t>
            </a:r>
            <a:r>
              <a:rPr lang="en-US" dirty="0" smtClean="0"/>
              <a:t> EV3 </a:t>
            </a:r>
            <a:r>
              <a:rPr lang="en-US" dirty="0" err="1" smtClean="0"/>
              <a:t>bestanden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stap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stap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r>
              <a:rPr lang="en-US" dirty="0" smtClean="0"/>
              <a:t> hoe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draaien</a:t>
            </a:r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stap</a:t>
            </a:r>
            <a:r>
              <a:rPr lang="en-US" dirty="0" smtClean="0"/>
              <a:t> 1 en lees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opmerkingen</a:t>
            </a:r>
            <a:r>
              <a:rPr lang="en-US" dirty="0" smtClean="0"/>
              <a:t> van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stap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pic>
        <p:nvPicPr>
          <p:cNvPr id="5" name="Picture 4" descr="Screen Shot 2014-09-25 at 5.3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579" y="1524318"/>
            <a:ext cx="2985941" cy="4649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429" b="97714" l="500" r="98833">
                        <a14:foregroundMark x1="20000" y1="59143" x2="20000" y2="59143"/>
                        <a14:foregroundMark x1="5500" y1="87429" x2="5500" y2="87429"/>
                        <a14:foregroundMark x1="4667" y1="90857" x2="4667" y2="90857"/>
                        <a14:foregroundMark x1="21333" y1="53429" x2="21333" y2="53429"/>
                        <a14:foregroundMark x1="25667" y1="43714" x2="25667" y2="43714"/>
                        <a14:foregroundMark x1="30833" y1="34857" x2="30833" y2="34857"/>
                        <a14:foregroundMark x1="36833" y1="32571" x2="36833" y2="32571"/>
                        <a14:foregroundMark x1="42500" y1="25714" x2="42500" y2="25714"/>
                        <a14:foregroundMark x1="50000" y1="25143" x2="50000" y2="25143"/>
                        <a14:foregroundMark x1="46333" y1="25143" x2="46333" y2="25143"/>
                        <a14:foregroundMark x1="52667" y1="26000" x2="52667" y2="26000"/>
                        <a14:foregroundMark x1="54167" y1="26857" x2="54167" y2="26857"/>
                        <a14:foregroundMark x1="58333" y1="29143" x2="58333" y2="29143"/>
                        <a14:foregroundMark x1="61000" y1="26000" x2="61000" y2="26000"/>
                        <a14:foregroundMark x1="64833" y1="33429" x2="64833" y2="33429"/>
                        <a14:foregroundMark x1="96500" y1="92000" x2="96500" y2="92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343" y="5314531"/>
            <a:ext cx="1875868" cy="10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mijn</a:t>
            </a:r>
            <a:r>
              <a:rPr lang="en-US" sz="3200" dirty="0" smtClean="0"/>
              <a:t> </a:t>
            </a:r>
            <a:r>
              <a:rPr lang="en-US" sz="3200" dirty="0" err="1" smtClean="0"/>
              <a:t>blok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bochten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84" y="1339561"/>
            <a:ext cx="5074996" cy="4436518"/>
          </a:xfrm>
        </p:spPr>
        <p:txBody>
          <a:bodyPr>
            <a:noAutofit/>
          </a:bodyPr>
          <a:lstStyle/>
          <a:p>
            <a:r>
              <a:rPr lang="en-US" sz="2000" dirty="0" smtClean="0"/>
              <a:t>Je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mijn</a:t>
            </a:r>
            <a:r>
              <a:rPr lang="en-US" sz="2000" dirty="0" smtClean="0"/>
              <a:t> </a:t>
            </a:r>
            <a:r>
              <a:rPr lang="en-US" sz="2000" dirty="0" err="1" smtClean="0"/>
              <a:t>blok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het </a:t>
            </a:r>
            <a:r>
              <a:rPr lang="en-US" sz="2000" dirty="0" err="1" smtClean="0"/>
              <a:t>maken</a:t>
            </a:r>
            <a:r>
              <a:rPr lang="en-US" sz="2000" dirty="0" smtClean="0"/>
              <a:t> van </a:t>
            </a:r>
            <a:r>
              <a:rPr lang="en-US" sz="2000" dirty="0" err="1" smtClean="0"/>
              <a:t>bochten</a:t>
            </a:r>
            <a:r>
              <a:rPr lang="en-US" sz="2000" dirty="0" smtClean="0"/>
              <a:t> op </a:t>
            </a:r>
            <a:r>
              <a:rPr lang="en-US" sz="2000" dirty="0" err="1" smtClean="0"/>
              <a:t>dezelfde</a:t>
            </a:r>
            <a:r>
              <a:rPr lang="en-US" sz="2000" dirty="0" smtClean="0"/>
              <a:t> </a:t>
            </a:r>
            <a:r>
              <a:rPr lang="en-US" sz="2000" dirty="0" err="1" smtClean="0"/>
              <a:t>manier</a:t>
            </a:r>
            <a:r>
              <a:rPr lang="en-US" sz="2000" dirty="0" smtClean="0"/>
              <a:t> </a:t>
            </a:r>
            <a:r>
              <a:rPr lang="en-US" sz="2000" dirty="0" err="1" smtClean="0"/>
              <a:t>maken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bewegen</a:t>
            </a:r>
            <a:r>
              <a:rPr lang="en-US" sz="2000" dirty="0" smtClean="0"/>
              <a:t> in inches. Op de </a:t>
            </a:r>
            <a:r>
              <a:rPr lang="en-US" sz="2000" dirty="0" err="1" smtClean="0"/>
              <a:t>volgende</a:t>
            </a:r>
            <a:r>
              <a:rPr lang="en-US" sz="2000" dirty="0" smtClean="0"/>
              <a:t> </a:t>
            </a:r>
            <a:r>
              <a:rPr lang="en-US" sz="2000" dirty="0" err="1" smtClean="0"/>
              <a:t>dia’s</a:t>
            </a:r>
            <a:r>
              <a:rPr lang="en-US" sz="2000" dirty="0" smtClean="0"/>
              <a:t> </a:t>
            </a:r>
            <a:r>
              <a:rPr lang="en-US" sz="2000" dirty="0" smtClean="0"/>
              <a:t>leer je hoe je </a:t>
            </a:r>
            <a:r>
              <a:rPr lang="en-US" sz="2000" dirty="0" err="1" smtClean="0"/>
              <a:t>hiervoor</a:t>
            </a:r>
            <a:r>
              <a:rPr lang="en-US" sz="2000" dirty="0" smtClean="0"/>
              <a:t> de </a:t>
            </a:r>
            <a:r>
              <a:rPr lang="en-US" sz="2000" dirty="0" err="1" smtClean="0"/>
              <a:t>rotatiesensor</a:t>
            </a:r>
            <a:r>
              <a:rPr lang="en-US" sz="2000" dirty="0" smtClean="0"/>
              <a:t> van de </a:t>
            </a:r>
            <a:r>
              <a:rPr lang="en-US" sz="2000" dirty="0" smtClean="0"/>
              <a:t>motor </a:t>
            </a:r>
            <a:r>
              <a:rPr lang="en-US" sz="2000" dirty="0" err="1" smtClean="0"/>
              <a:t>moet</a:t>
            </a:r>
            <a:r>
              <a:rPr lang="en-US" sz="2000" dirty="0" smtClean="0"/>
              <a:t> </a:t>
            </a:r>
            <a:r>
              <a:rPr lang="en-US" sz="2000" dirty="0" err="1" smtClean="0"/>
              <a:t>gebruiken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Een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mijn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blok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maken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om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draaien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graden</a:t>
            </a:r>
            <a:r>
              <a:rPr lang="en-US" dirty="0" smtClean="0">
                <a:solidFill>
                  <a:srgbClr val="FF0000"/>
                </a:solidFill>
              </a:rPr>
              <a:t> is erg </a:t>
            </a:r>
            <a:r>
              <a:rPr lang="en-US" dirty="0" err="1" smtClean="0">
                <a:solidFill>
                  <a:srgbClr val="FF0000"/>
                </a:solidFill>
              </a:rPr>
              <a:t>nuttig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FLL </a:t>
            </a:r>
            <a:r>
              <a:rPr lang="en-US" dirty="0" smtClean="0">
                <a:solidFill>
                  <a:srgbClr val="FF0000"/>
                </a:solidFill>
              </a:rPr>
              <a:t>teams, </a:t>
            </a:r>
            <a:r>
              <a:rPr lang="en-US" dirty="0" err="1" smtClean="0">
                <a:solidFill>
                  <a:srgbClr val="FF0000"/>
                </a:solidFill>
              </a:rPr>
              <a:t>omdat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hiermee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met </a:t>
            </a:r>
            <a:r>
              <a:rPr lang="en-US" dirty="0" err="1" smtClean="0">
                <a:solidFill>
                  <a:srgbClr val="FF0000"/>
                </a:solidFill>
              </a:rPr>
              <a:t>een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geodriehoek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meten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hoeveel</a:t>
            </a:r>
            <a:r>
              <a:rPr lang="en-US" dirty="0" smtClean="0">
                <a:solidFill>
                  <a:srgbClr val="FF0000"/>
                </a:solidFill>
              </a:rPr>
              <a:t> de robot </a:t>
            </a:r>
            <a:r>
              <a:rPr lang="en-US" dirty="0" err="1" smtClean="0">
                <a:solidFill>
                  <a:srgbClr val="FF0000"/>
                </a:solidFill>
              </a:rPr>
              <a:t>moet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draaien</a:t>
            </a:r>
            <a:r>
              <a:rPr lang="en-US" sz="2000" dirty="0" smtClean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3406" b="76658"/>
          <a:stretch/>
        </p:blipFill>
        <p:spPr>
          <a:xfrm>
            <a:off x="237384" y="5314531"/>
            <a:ext cx="1358434" cy="106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406" b="76658"/>
          <a:stretch/>
        </p:blipFill>
        <p:spPr>
          <a:xfrm rot="18900000">
            <a:off x="3324532" y="5427772"/>
            <a:ext cx="1358434" cy="106127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015045" y="5634021"/>
            <a:ext cx="830440" cy="598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14211" y="5314531"/>
            <a:ext cx="409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draai</a:t>
            </a:r>
            <a:r>
              <a:rPr lang="en-US" dirty="0" smtClean="0"/>
              <a:t> van 45 </a:t>
            </a:r>
            <a:r>
              <a:rPr lang="en-US" dirty="0" err="1" smtClean="0"/>
              <a:t>graden</a:t>
            </a:r>
            <a:r>
              <a:rPr lang="en-US" dirty="0" smtClean="0"/>
              <a:t> door de robot </a:t>
            </a:r>
            <a:r>
              <a:rPr lang="en-US" dirty="0" err="1" smtClean="0"/>
              <a:t>kan</a:t>
            </a:r>
            <a:r>
              <a:rPr lang="en-US" dirty="0" smtClean="0"/>
              <a:t> in het </a:t>
            </a:r>
            <a:r>
              <a:rPr lang="en-US" dirty="0" err="1" smtClean="0"/>
              <a:t>echt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geodriehoek</a:t>
            </a:r>
            <a:r>
              <a:rPr lang="en-US" dirty="0" smtClean="0"/>
              <a:t> </a:t>
            </a:r>
            <a:r>
              <a:rPr lang="en-US" dirty="0" err="1" smtClean="0"/>
              <a:t>gemeten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smtClean="0"/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137" y="1339561"/>
            <a:ext cx="2605047" cy="26050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93259" y="3944608"/>
            <a:ext cx="341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kunt</a:t>
            </a:r>
            <a:r>
              <a:rPr lang="en-US" dirty="0" smtClean="0"/>
              <a:t> de EV3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r>
              <a:rPr lang="en-US" dirty="0" smtClean="0"/>
              <a:t> </a:t>
            </a:r>
            <a:r>
              <a:rPr lang="en-US" dirty="0" err="1" smtClean="0"/>
              <a:t>hoeveel</a:t>
            </a:r>
            <a:r>
              <a:rPr lang="en-US" dirty="0" smtClean="0"/>
              <a:t> de </a:t>
            </a:r>
            <a:r>
              <a:rPr lang="en-US" dirty="0" err="1" smtClean="0"/>
              <a:t>wielen</a:t>
            </a:r>
            <a:r>
              <a:rPr lang="en-US" dirty="0" smtClean="0"/>
              <a:t> </a:t>
            </a:r>
            <a:r>
              <a:rPr lang="en-US" dirty="0" err="1" smtClean="0"/>
              <a:t>draaien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We </a:t>
            </a:r>
            <a:r>
              <a:rPr lang="en-US" b="1" dirty="0" err="1" smtClean="0">
                <a:solidFill>
                  <a:srgbClr val="008000"/>
                </a:solidFill>
              </a:rPr>
              <a:t>noemen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dit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rotatie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graden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>
            <a:off x="6411486" y="1600200"/>
            <a:ext cx="2161589" cy="1831649"/>
          </a:xfrm>
          <a:prstGeom prst="arc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2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waarde</a:t>
            </a:r>
            <a:r>
              <a:rPr lang="en-US" dirty="0" smtClean="0"/>
              <a:t> </a:t>
            </a:r>
            <a:r>
              <a:rPr lang="en-US" dirty="0" err="1" smtClean="0"/>
              <a:t>rotatie</a:t>
            </a:r>
            <a:r>
              <a:rPr lang="en-US" dirty="0" smtClean="0"/>
              <a:t> sensor </a:t>
            </a:r>
            <a:r>
              <a:rPr lang="en-US" dirty="0" err="1" smtClean="0"/>
              <a:t>meten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196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De EV3 </a:t>
            </a:r>
            <a:r>
              <a:rPr lang="en-US" sz="1800" dirty="0" err="1" smtClean="0">
                <a:solidFill>
                  <a:srgbClr val="000000"/>
                </a:solidFill>
              </a:rPr>
              <a:t>heeft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een</a:t>
            </a:r>
            <a:r>
              <a:rPr lang="en-US" sz="1800" dirty="0" smtClean="0">
                <a:solidFill>
                  <a:srgbClr val="000000"/>
                </a:solidFill>
              </a:rPr>
              <a:t> “ Port </a:t>
            </a:r>
            <a:r>
              <a:rPr lang="en-US" sz="1800" dirty="0" smtClean="0">
                <a:solidFill>
                  <a:srgbClr val="000000"/>
                </a:solidFill>
              </a:rPr>
              <a:t>View” </a:t>
            </a:r>
            <a:r>
              <a:rPr lang="en-US" sz="1800" dirty="0" err="1" smtClean="0">
                <a:solidFill>
                  <a:srgbClr val="000000"/>
                </a:solidFill>
              </a:rPr>
              <a:t>functie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die de </a:t>
            </a:r>
            <a:r>
              <a:rPr lang="en-US" sz="1800" dirty="0" err="1" smtClean="0">
                <a:solidFill>
                  <a:srgbClr val="000000"/>
                </a:solidFill>
              </a:rPr>
              <a:t>waardes</a:t>
            </a:r>
            <a:r>
              <a:rPr lang="en-US" sz="1800" dirty="0" smtClean="0">
                <a:solidFill>
                  <a:srgbClr val="000000"/>
                </a:solidFill>
              </a:rPr>
              <a:t> van </a:t>
            </a:r>
            <a:r>
              <a:rPr lang="en-US" sz="1800" dirty="0" err="1" smtClean="0">
                <a:solidFill>
                  <a:srgbClr val="000000"/>
                </a:solidFill>
              </a:rPr>
              <a:t>sensoren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laat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zien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In </a:t>
            </a:r>
            <a:r>
              <a:rPr lang="en-US" sz="1800" dirty="0" err="1" smtClean="0">
                <a:solidFill>
                  <a:srgbClr val="000000"/>
                </a:solidFill>
              </a:rPr>
              <a:t>dit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laten</a:t>
            </a:r>
            <a:r>
              <a:rPr lang="en-US" sz="1800" dirty="0" smtClean="0">
                <a:solidFill>
                  <a:srgbClr val="000000"/>
                </a:solidFill>
              </a:rPr>
              <a:t> we </a:t>
            </a:r>
            <a:r>
              <a:rPr lang="en-US" sz="1800" dirty="0" err="1" smtClean="0">
                <a:solidFill>
                  <a:srgbClr val="000000"/>
                </a:solidFill>
              </a:rPr>
              <a:t>zien</a:t>
            </a:r>
            <a:r>
              <a:rPr lang="en-US" sz="1800" dirty="0" smtClean="0">
                <a:solidFill>
                  <a:srgbClr val="000000"/>
                </a:solidFill>
              </a:rPr>
              <a:t> hoe je </a:t>
            </a:r>
            <a:r>
              <a:rPr lang="en-US" sz="1800" dirty="0" err="1" smtClean="0">
                <a:solidFill>
                  <a:srgbClr val="000000"/>
                </a:solidFill>
              </a:rPr>
              <a:t>deze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functie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kunt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gebruiken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waardes</a:t>
            </a:r>
            <a:r>
              <a:rPr lang="en-US" sz="1800" dirty="0" smtClean="0">
                <a:solidFill>
                  <a:srgbClr val="000000"/>
                </a:solidFill>
              </a:rPr>
              <a:t> van </a:t>
            </a:r>
            <a:r>
              <a:rPr lang="en-US" sz="1800" dirty="0" err="1" smtClean="0">
                <a:solidFill>
                  <a:srgbClr val="000000"/>
                </a:solidFill>
              </a:rPr>
              <a:t>bochten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meten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err="1" smtClean="0">
                <a:solidFill>
                  <a:srgbClr val="FF0000"/>
                </a:solidFill>
              </a:rPr>
              <a:t>Stap</a:t>
            </a:r>
            <a:r>
              <a:rPr lang="en-US" sz="1800" dirty="0" smtClean="0">
                <a:solidFill>
                  <a:srgbClr val="FF0000"/>
                </a:solidFill>
              </a:rPr>
              <a:t> 1: </a:t>
            </a:r>
            <a:r>
              <a:rPr lang="en-US" sz="1800" dirty="0" err="1" smtClean="0">
                <a:solidFill>
                  <a:srgbClr val="000000"/>
                </a:solidFill>
              </a:rPr>
              <a:t>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naar</a:t>
            </a:r>
            <a:r>
              <a:rPr lang="en-US" sz="1800" dirty="0" smtClean="0">
                <a:solidFill>
                  <a:srgbClr val="000000"/>
                </a:solidFill>
              </a:rPr>
              <a:t> “Port </a:t>
            </a:r>
            <a:r>
              <a:rPr lang="en-US" sz="1800" dirty="0" err="1" smtClean="0">
                <a:solidFill>
                  <a:srgbClr val="000000"/>
                </a:solidFill>
              </a:rPr>
              <a:t>View”op</a:t>
            </a:r>
            <a:r>
              <a:rPr lang="en-US" sz="1800" dirty="0" smtClean="0">
                <a:solidFill>
                  <a:srgbClr val="000000"/>
                </a:solidFill>
              </a:rPr>
              <a:t> het EV3 </a:t>
            </a:r>
            <a:r>
              <a:rPr lang="en-US" sz="1800" dirty="0" err="1" smtClean="0">
                <a:solidFill>
                  <a:srgbClr val="000000"/>
                </a:solidFill>
              </a:rPr>
              <a:t>blok</a:t>
            </a:r>
            <a:r>
              <a:rPr lang="en-US" sz="1800" dirty="0" smtClean="0">
                <a:solidFill>
                  <a:srgbClr val="000000"/>
                </a:solidFill>
              </a:rPr>
              <a:t>.  (Het is het </a:t>
            </a:r>
            <a:r>
              <a:rPr lang="en-US" sz="1800" dirty="0" err="1" smtClean="0">
                <a:solidFill>
                  <a:srgbClr val="000000"/>
                </a:solidFill>
              </a:rPr>
              <a:t>derde</a:t>
            </a:r>
            <a:r>
              <a:rPr lang="en-US" sz="1800" dirty="0" smtClean="0">
                <a:solidFill>
                  <a:srgbClr val="000000"/>
                </a:solidFill>
              </a:rPr>
              <a:t> menu van </a:t>
            </a:r>
            <a:r>
              <a:rPr lang="en-US" sz="1800" dirty="0" err="1" smtClean="0">
                <a:solidFill>
                  <a:srgbClr val="000000"/>
                </a:solidFill>
              </a:rPr>
              <a:t>rechts</a:t>
            </a:r>
            <a:r>
              <a:rPr lang="en-US" sz="1800" dirty="0" smtClean="0">
                <a:solidFill>
                  <a:srgbClr val="000000"/>
                </a:solidFill>
              </a:rPr>
              <a:t> op de EV3).  </a:t>
            </a:r>
            <a:r>
              <a:rPr lang="en-US" sz="1800" dirty="0" err="1" smtClean="0">
                <a:solidFill>
                  <a:srgbClr val="000000"/>
                </a:solidFill>
              </a:rPr>
              <a:t>Kijk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naar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waarde</a:t>
            </a:r>
            <a:r>
              <a:rPr lang="en-US" sz="1800" dirty="0" smtClean="0">
                <a:solidFill>
                  <a:srgbClr val="000000"/>
                </a:solidFill>
              </a:rPr>
              <a:t> van </a:t>
            </a:r>
            <a:r>
              <a:rPr lang="en-US" sz="1800" dirty="0" err="1" smtClean="0">
                <a:solidFill>
                  <a:srgbClr val="000000"/>
                </a:solidFill>
              </a:rPr>
              <a:t>één</a:t>
            </a:r>
            <a:r>
              <a:rPr lang="en-US" sz="1800" dirty="0" smtClean="0">
                <a:solidFill>
                  <a:srgbClr val="000000"/>
                </a:solidFill>
              </a:rPr>
              <a:t> van de </a:t>
            </a:r>
            <a:r>
              <a:rPr lang="en-US" sz="1800" dirty="0" err="1" smtClean="0">
                <a:solidFill>
                  <a:srgbClr val="000000"/>
                </a:solidFill>
              </a:rPr>
              <a:t>motoren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waarop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wielen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vastgemaakt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zijn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Stap</a:t>
            </a:r>
            <a:r>
              <a:rPr lang="en-US" sz="1800" dirty="0" smtClean="0">
                <a:solidFill>
                  <a:srgbClr val="FF0000"/>
                </a:solidFill>
              </a:rPr>
              <a:t> 2: </a:t>
            </a:r>
            <a:r>
              <a:rPr lang="en-US" sz="1800" dirty="0" err="1" smtClean="0">
                <a:solidFill>
                  <a:srgbClr val="000000"/>
                </a:solidFill>
              </a:rPr>
              <a:t>Draai</a:t>
            </a:r>
            <a:r>
              <a:rPr lang="en-US" sz="1800" dirty="0" smtClean="0">
                <a:solidFill>
                  <a:srgbClr val="000000"/>
                </a:solidFill>
              </a:rPr>
              <a:t> de robot met de hand 90 </a:t>
            </a:r>
            <a:r>
              <a:rPr lang="en-US" sz="1800" dirty="0" err="1" smtClean="0">
                <a:solidFill>
                  <a:srgbClr val="000000"/>
                </a:solidFill>
              </a:rPr>
              <a:t>graden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spil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draai</a:t>
            </a:r>
            <a:r>
              <a:rPr lang="en-US" sz="1800" dirty="0" smtClean="0">
                <a:solidFill>
                  <a:srgbClr val="000000"/>
                </a:solidFill>
              </a:rPr>
              <a:t>)  – </a:t>
            </a:r>
            <a:r>
              <a:rPr lang="en-US" sz="1800" dirty="0" err="1" smtClean="0">
                <a:solidFill>
                  <a:srgbClr val="000000"/>
                </a:solidFill>
              </a:rPr>
              <a:t>gebruik</a:t>
            </a:r>
            <a:r>
              <a:rPr lang="en-US" sz="1800" dirty="0" smtClean="0">
                <a:solidFill>
                  <a:srgbClr val="000000"/>
                </a:solidFill>
              </a:rPr>
              <a:t> je </a:t>
            </a:r>
            <a:r>
              <a:rPr lang="en-US" sz="1800" dirty="0" err="1" smtClean="0">
                <a:solidFill>
                  <a:srgbClr val="000000"/>
                </a:solidFill>
              </a:rPr>
              <a:t>handen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één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wiel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draaien</a:t>
            </a:r>
            <a:r>
              <a:rPr lang="en-US" sz="1800" dirty="0" smtClean="0">
                <a:solidFill>
                  <a:srgbClr val="000000"/>
                </a:solidFill>
              </a:rPr>
              <a:t>.  </a:t>
            </a:r>
            <a:r>
              <a:rPr lang="en-US" sz="1800" dirty="0" err="1" smtClean="0">
                <a:solidFill>
                  <a:srgbClr val="000000"/>
                </a:solidFill>
              </a:rPr>
              <a:t>Zorg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dat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wielen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niet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slippen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als</a:t>
            </a:r>
            <a:r>
              <a:rPr lang="en-US" sz="1800" dirty="0" smtClean="0">
                <a:solidFill>
                  <a:srgbClr val="000000"/>
                </a:solidFill>
              </a:rPr>
              <a:t> je </a:t>
            </a:r>
            <a:r>
              <a:rPr lang="en-US" sz="1800" dirty="0" err="1" smtClean="0">
                <a:solidFill>
                  <a:srgbClr val="000000"/>
                </a:solidFill>
              </a:rPr>
              <a:t>dit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doet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Stap</a:t>
            </a:r>
            <a:r>
              <a:rPr lang="en-US" sz="1800" dirty="0" smtClean="0">
                <a:solidFill>
                  <a:srgbClr val="FF0000"/>
                </a:solidFill>
              </a:rPr>
              <a:t> 3: </a:t>
            </a:r>
            <a:r>
              <a:rPr lang="en-US" sz="1800" dirty="0" err="1" smtClean="0">
                <a:solidFill>
                  <a:srgbClr val="000000"/>
                </a:solidFill>
              </a:rPr>
              <a:t>Kijk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naar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waarde</a:t>
            </a:r>
            <a:r>
              <a:rPr lang="en-US" sz="1800" dirty="0" smtClean="0">
                <a:solidFill>
                  <a:srgbClr val="000000"/>
                </a:solidFill>
              </a:rPr>
              <a:t>  “</a:t>
            </a:r>
            <a:r>
              <a:rPr lang="en-US" sz="1800" b="1" dirty="0" smtClean="0">
                <a:solidFill>
                  <a:srgbClr val="008000"/>
                </a:solidFill>
              </a:rPr>
              <a:t>rotation degrees” </a:t>
            </a:r>
            <a:r>
              <a:rPr lang="en-US" sz="1800" dirty="0" smtClean="0">
                <a:solidFill>
                  <a:srgbClr val="000000"/>
                </a:solidFill>
              </a:rPr>
              <a:t>en </a:t>
            </a:r>
            <a:r>
              <a:rPr lang="en-US" sz="1800" dirty="0" err="1" smtClean="0">
                <a:solidFill>
                  <a:srgbClr val="000000"/>
                </a:solidFill>
              </a:rPr>
              <a:t>noteer</a:t>
            </a:r>
            <a:r>
              <a:rPr lang="en-US" sz="1800" dirty="0" smtClean="0">
                <a:solidFill>
                  <a:srgbClr val="000000"/>
                </a:solidFill>
              </a:rPr>
              <a:t> het </a:t>
            </a:r>
            <a:r>
              <a:rPr lang="en-US" sz="1800" dirty="0" err="1" smtClean="0">
                <a:solidFill>
                  <a:srgbClr val="000000"/>
                </a:solidFill>
              </a:rPr>
              <a:t>aantal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graden</a:t>
            </a:r>
            <a:r>
              <a:rPr lang="en-US" sz="1800" dirty="0" smtClean="0">
                <a:solidFill>
                  <a:srgbClr val="000000"/>
                </a:solidFill>
              </a:rPr>
              <a:t> (n)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Stap</a:t>
            </a:r>
            <a:r>
              <a:rPr lang="en-US" sz="1800" dirty="0" smtClean="0">
                <a:solidFill>
                  <a:srgbClr val="FF0000"/>
                </a:solidFill>
              </a:rPr>
              <a:t> 4: </a:t>
            </a:r>
            <a:r>
              <a:rPr lang="en-US" sz="1800" dirty="0" err="1" smtClean="0">
                <a:solidFill>
                  <a:srgbClr val="000000"/>
                </a:solidFill>
              </a:rPr>
              <a:t>Deel</a:t>
            </a:r>
            <a:r>
              <a:rPr lang="en-US" sz="1800" dirty="0" smtClean="0">
                <a:solidFill>
                  <a:srgbClr val="000000"/>
                </a:solidFill>
              </a:rPr>
              <a:t> het </a:t>
            </a:r>
            <a:r>
              <a:rPr lang="en-US" sz="1800" dirty="0" err="1" smtClean="0">
                <a:solidFill>
                  <a:srgbClr val="000000"/>
                </a:solidFill>
              </a:rPr>
              <a:t>getal</a:t>
            </a:r>
            <a:r>
              <a:rPr lang="en-US" sz="1800" dirty="0" smtClean="0">
                <a:solidFill>
                  <a:srgbClr val="000000"/>
                </a:solidFill>
              </a:rPr>
              <a:t> van </a:t>
            </a:r>
            <a:r>
              <a:rPr lang="en-US" sz="1800" dirty="0" err="1" smtClean="0">
                <a:solidFill>
                  <a:srgbClr val="000000"/>
                </a:solidFill>
              </a:rPr>
              <a:t>stap</a:t>
            </a:r>
            <a:r>
              <a:rPr lang="en-US" sz="1800" dirty="0" smtClean="0">
                <a:solidFill>
                  <a:srgbClr val="000000"/>
                </a:solidFill>
              </a:rPr>
              <a:t> 3 (n) door 90 (n/90)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Het </a:t>
            </a:r>
            <a:r>
              <a:rPr lang="en-US" sz="1800" dirty="0" err="1" smtClean="0">
                <a:solidFill>
                  <a:srgbClr val="000000"/>
                </a:solidFill>
              </a:rPr>
              <a:t>getal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wat</a:t>
            </a:r>
            <a:r>
              <a:rPr lang="en-US" sz="1800" dirty="0" smtClean="0">
                <a:solidFill>
                  <a:srgbClr val="000000"/>
                </a:solidFill>
              </a:rPr>
              <a:t> je nu </a:t>
            </a:r>
            <a:r>
              <a:rPr lang="en-US" sz="1800" dirty="0" err="1" smtClean="0">
                <a:solidFill>
                  <a:srgbClr val="000000"/>
                </a:solidFill>
              </a:rPr>
              <a:t>krijgt</a:t>
            </a:r>
            <a:r>
              <a:rPr lang="en-US" sz="1800" dirty="0" smtClean="0">
                <a:solidFill>
                  <a:srgbClr val="000000"/>
                </a:solidFill>
              </a:rPr>
              <a:t> is </a:t>
            </a:r>
            <a:r>
              <a:rPr lang="en-US" sz="1800" dirty="0" err="1" smtClean="0">
                <a:solidFill>
                  <a:srgbClr val="000000"/>
                </a:solidFill>
              </a:rPr>
              <a:t>gelijk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aan</a:t>
            </a:r>
            <a:r>
              <a:rPr lang="en-US" sz="1800" dirty="0" smtClean="0">
                <a:solidFill>
                  <a:srgbClr val="000000"/>
                </a:solidFill>
              </a:rPr>
              <a:t> 1 </a:t>
            </a:r>
            <a:r>
              <a:rPr lang="en-US" sz="1800" dirty="0" err="1" smtClean="0">
                <a:solidFill>
                  <a:srgbClr val="000000"/>
                </a:solidFill>
              </a:rPr>
              <a:t>graden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van </a:t>
            </a:r>
            <a:r>
              <a:rPr lang="en-US" sz="1800" dirty="0" err="1" smtClean="0">
                <a:solidFill>
                  <a:srgbClr val="000000"/>
                </a:solidFill>
              </a:rPr>
              <a:t>een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geodriehoek</a:t>
            </a:r>
            <a:r>
              <a:rPr lang="en-US" sz="1800" dirty="0" smtClean="0">
                <a:solidFill>
                  <a:srgbClr val="000000"/>
                </a:solidFill>
              </a:rPr>
              <a:t> of </a:t>
            </a:r>
            <a:r>
              <a:rPr lang="en-US" sz="1800" dirty="0" err="1" smtClean="0">
                <a:solidFill>
                  <a:srgbClr val="000000"/>
                </a:solidFill>
              </a:rPr>
              <a:t>andere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gradenboog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FF6600"/>
                </a:solidFill>
              </a:rPr>
              <a:t>Je </a:t>
            </a:r>
            <a:r>
              <a:rPr lang="en-US" sz="1800" dirty="0" err="1" smtClean="0">
                <a:solidFill>
                  <a:srgbClr val="FF6600"/>
                </a:solidFill>
              </a:rPr>
              <a:t>kunt</a:t>
            </a:r>
            <a:r>
              <a:rPr lang="en-US" sz="1800" dirty="0" smtClean="0">
                <a:solidFill>
                  <a:srgbClr val="FF6600"/>
                </a:solidFill>
              </a:rPr>
              <a:t> nu </a:t>
            </a:r>
            <a:r>
              <a:rPr lang="en-US" sz="1800" dirty="0" err="1" smtClean="0">
                <a:solidFill>
                  <a:srgbClr val="FF6600"/>
                </a:solidFill>
              </a:rPr>
              <a:t>deze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informatie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gebruiken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om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voor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spil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draaien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een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mijn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blok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te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maken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  <a:br>
              <a:rPr lang="en-US" sz="1800" dirty="0" smtClean="0">
                <a:solidFill>
                  <a:srgbClr val="FF6600"/>
                </a:solidFill>
              </a:rPr>
            </a:br>
            <a:r>
              <a:rPr lang="en-US" sz="1800" dirty="0" err="1" smtClean="0">
                <a:solidFill>
                  <a:srgbClr val="FF6600"/>
                </a:solidFill>
              </a:rPr>
              <a:t>Kijk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naar</a:t>
            </a:r>
            <a:r>
              <a:rPr lang="en-US" sz="1800" dirty="0" smtClean="0">
                <a:solidFill>
                  <a:srgbClr val="FF6600"/>
                </a:solidFill>
              </a:rPr>
              <a:t> het </a:t>
            </a:r>
            <a:r>
              <a:rPr lang="en-US" sz="1800" dirty="0" err="1" smtClean="0">
                <a:solidFill>
                  <a:srgbClr val="FF6600"/>
                </a:solidFill>
              </a:rPr>
              <a:t>bijbehorende</a:t>
            </a:r>
            <a:r>
              <a:rPr lang="en-US" sz="1800" dirty="0" smtClean="0">
                <a:solidFill>
                  <a:srgbClr val="FF6600"/>
                </a:solidFill>
              </a:rPr>
              <a:t> EV3 </a:t>
            </a:r>
            <a:r>
              <a:rPr lang="en-US" sz="1800" dirty="0" err="1" smtClean="0">
                <a:solidFill>
                  <a:srgbClr val="FF6600"/>
                </a:solidFill>
              </a:rPr>
              <a:t>bestand</a:t>
            </a:r>
            <a:r>
              <a:rPr lang="en-US" sz="1800" dirty="0" smtClean="0">
                <a:solidFill>
                  <a:srgbClr val="FF6600"/>
                </a:solidFill>
              </a:rPr>
              <a:t>. </a:t>
            </a:r>
            <a:br>
              <a:rPr lang="en-US" sz="1800" dirty="0" smtClean="0">
                <a:solidFill>
                  <a:srgbClr val="FF6600"/>
                </a:solidFill>
              </a:rPr>
            </a:br>
            <a:r>
              <a:rPr lang="en-US" sz="1800" dirty="0" err="1" smtClean="0">
                <a:solidFill>
                  <a:srgbClr val="FF6600"/>
                </a:solidFill>
              </a:rPr>
              <a:t>Als</a:t>
            </a:r>
            <a:r>
              <a:rPr lang="en-US" sz="1800" dirty="0" smtClean="0">
                <a:solidFill>
                  <a:srgbClr val="FF6600"/>
                </a:solidFill>
              </a:rPr>
              <a:t> je </a:t>
            </a:r>
            <a:r>
              <a:rPr lang="en-US" sz="1800" dirty="0" err="1" smtClean="0">
                <a:solidFill>
                  <a:srgbClr val="FF6600"/>
                </a:solidFill>
              </a:rPr>
              <a:t>deze</a:t>
            </a:r>
            <a:r>
              <a:rPr lang="en-US" sz="1800" dirty="0" smtClean="0">
                <a:solidFill>
                  <a:srgbClr val="FF6600"/>
                </a:solidFill>
              </a:rPr>
              <a:t> code </a:t>
            </a:r>
            <a:r>
              <a:rPr lang="en-US" sz="1800" dirty="0" err="1" smtClean="0">
                <a:solidFill>
                  <a:srgbClr val="FF6600"/>
                </a:solidFill>
              </a:rPr>
              <a:t>begrijpt</a:t>
            </a:r>
            <a:r>
              <a:rPr lang="en-US" sz="1800" dirty="0" smtClean="0">
                <a:solidFill>
                  <a:srgbClr val="FF6600"/>
                </a:solidFill>
              </a:rPr>
              <a:t> kun je </a:t>
            </a:r>
            <a:r>
              <a:rPr lang="en-US" sz="1800" dirty="0" err="1" smtClean="0">
                <a:solidFill>
                  <a:srgbClr val="FF6600"/>
                </a:solidFill>
              </a:rPr>
              <a:t>voor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een</a:t>
            </a:r>
            <a:r>
              <a:rPr lang="en-US" sz="1800" dirty="0" smtClean="0">
                <a:solidFill>
                  <a:srgbClr val="FF6600"/>
                </a:solidFill>
              </a:rPr>
              <a:t> spin </a:t>
            </a:r>
            <a:r>
              <a:rPr lang="en-US" sz="1800" dirty="0" err="1" smtClean="0">
                <a:solidFill>
                  <a:srgbClr val="FF6600"/>
                </a:solidFill>
              </a:rPr>
              <a:t>draai</a:t>
            </a:r>
            <a:r>
              <a:rPr lang="en-US" sz="1800" dirty="0" smtClean="0">
                <a:solidFill>
                  <a:srgbClr val="FF6600"/>
                </a:solidFill>
              </a:rPr>
              <a:t> op </a:t>
            </a:r>
            <a:r>
              <a:rPr lang="en-US" sz="1800" dirty="0" err="1" smtClean="0">
                <a:solidFill>
                  <a:srgbClr val="FF6600"/>
                </a:solidFill>
              </a:rPr>
              <a:t>dezelfde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manier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een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mijn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blok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maken</a:t>
            </a:r>
            <a:r>
              <a:rPr lang="en-US" sz="1800" dirty="0" smtClean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1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</a:t>
            </a:r>
            <a:r>
              <a:rPr lang="en-US" dirty="0" smtClean="0"/>
              <a:t> 1</a:t>
            </a:r>
            <a:r>
              <a:rPr lang="en-US" dirty="0" smtClean="0"/>
              <a:t>: </a:t>
            </a:r>
            <a:r>
              <a:rPr lang="en-US" dirty="0" err="1" smtClean="0"/>
              <a:t>bochten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Afbeelding 5" descr="stap 1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04" y="1146048"/>
            <a:ext cx="6150695" cy="527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8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</a:t>
            </a:r>
            <a:r>
              <a:rPr lang="en-US" dirty="0" smtClean="0"/>
              <a:t> </a:t>
            </a:r>
            <a:r>
              <a:rPr lang="en-US" dirty="0" smtClean="0"/>
              <a:t>2: </a:t>
            </a:r>
            <a:r>
              <a:rPr lang="en-US" dirty="0" err="1" smtClean="0"/>
              <a:t>constantes</a:t>
            </a:r>
            <a:r>
              <a:rPr lang="en-US" dirty="0" smtClean="0"/>
              <a:t> </a:t>
            </a:r>
            <a:r>
              <a:rPr lang="en-US" dirty="0" err="1" smtClean="0"/>
              <a:t>toevoegen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Afbeelding 5" descr="stap 2-voeg constantes toe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4318"/>
            <a:ext cx="7925068" cy="41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</a:t>
            </a:r>
            <a:r>
              <a:rPr lang="en-US" dirty="0" smtClean="0"/>
              <a:t> 3</a:t>
            </a:r>
            <a:r>
              <a:rPr lang="en-US" dirty="0" smtClean="0"/>
              <a:t>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Afbeelding 5" descr="stap 3-draai in graden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4" y="1376511"/>
            <a:ext cx="8509000" cy="39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1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</a:t>
            </a:r>
            <a:r>
              <a:rPr lang="en-US" dirty="0" smtClean="0"/>
              <a:t> 4</a:t>
            </a:r>
            <a:r>
              <a:rPr lang="en-US" dirty="0" smtClean="0"/>
              <a:t>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 (last edit 2/28/15)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Afbeelding 5" descr="stap 4.ev3p Diagr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4" y="1738884"/>
            <a:ext cx="7830312" cy="338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7602</TotalTime>
  <Words>578</Words>
  <Application>Microsoft Office PowerPoint</Application>
  <PresentationFormat>Diavoorstelling (4:3)</PresentationFormat>
  <Paragraphs>65</Paragraphs>
  <Slides>13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Essential</vt:lpstr>
      <vt:lpstr>Gevorderde PROGRAMmeer Les</vt:lpstr>
      <vt:lpstr>doelstellingen</vt:lpstr>
      <vt:lpstr>Mijn blokken met in- en ouputs (draaien in graden)</vt:lpstr>
      <vt:lpstr>een mijn blok voor bochten maken</vt:lpstr>
      <vt:lpstr>waarde rotatie sensor meten</vt:lpstr>
      <vt:lpstr>Stap 1: bochten meten</vt:lpstr>
      <vt:lpstr>STAp 2: constantes toevoegen</vt:lpstr>
      <vt:lpstr>STAp 3: mijn blok maken</vt:lpstr>
      <vt:lpstr>STAp 4: mijn blok gebruiken</vt:lpstr>
      <vt:lpstr>STAp 5: een ander mijn blok</vt:lpstr>
      <vt:lpstr>STAp 6: in graden naar rechts draaien</vt:lpstr>
      <vt:lpstr>STAp 7: draaien in graden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Gevorderde PROGRAMmeer Les</dc:title>
  <dc:creator>Hulsen 2</dc:creator>
  <cp:lastModifiedBy>Hulsen 2</cp:lastModifiedBy>
  <cp:revision>25</cp:revision>
  <dcterms:created xsi:type="dcterms:W3CDTF">2014-08-07T02:19:13Z</dcterms:created>
  <dcterms:modified xsi:type="dcterms:W3CDTF">2015-06-22T17:18:46Z</dcterms:modified>
</cp:coreProperties>
</file>