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9" r:id="rId3"/>
    <p:sldId id="280" r:id="rId4"/>
    <p:sldId id="286" r:id="rId5"/>
    <p:sldId id="281" r:id="rId6"/>
    <p:sldId id="282" r:id="rId7"/>
    <p:sldId id="283" r:id="rId8"/>
    <p:sldId id="284" r:id="rId9"/>
    <p:sldId id="285" r:id="rId10"/>
    <p:sldId id="290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87" autoAdjust="0"/>
    <p:restoredTop sz="93234" autoAdjust="0"/>
  </p:normalViewPr>
  <p:slideViewPr>
    <p:cSldViewPr snapToGrid="0" snapToObjects="1">
      <p:cViewPr>
        <p:scale>
          <a:sx n="51" d="100"/>
          <a:sy n="51" d="100"/>
        </p:scale>
        <p:origin x="1608" y="13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12/19/15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A2B1-B97C-ED42-B3CD-7B713D3A1D84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6BD-2715-B345-B9E2-0B36061EC7C1}" type="datetime1">
              <a:rPr lang="en-US" smtClean="0"/>
              <a:t>12/19/15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C09A7-731E-1648-B3B8-BAD9393EC4A3}" type="datetime1">
              <a:rPr lang="en-US" smtClean="0"/>
              <a:t>12/19/15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63A0-43D7-EE4B-A146-A78B48319758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3264-0169-E94A-A8CB-C1ABBC197B6F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0093-145F-FF4C-A2D4-EE2E56919346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9B4D-BC72-A64F-97EA-3D84C1CDDB18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B8C1C-6FAE-E64B-BC90-2AFDCC675082}" type="datetime1">
              <a:rPr lang="en-US" smtClean="0"/>
              <a:t>12/19/15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E33-2A1B-684E-9DC1-993C2632A731}" type="datetime1">
              <a:rPr lang="en-US" smtClean="0"/>
              <a:t>12/19/15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EC48-F262-D746-A0C2-F5755896561F}" type="datetime1">
              <a:rPr lang="en-US" smtClean="0"/>
              <a:t>12/19/15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8CAF-6872-1244-B74E-E29D7A57C74B}" type="datetime1">
              <a:rPr lang="en-US" smtClean="0"/>
              <a:t>12/19/15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2B0-58A1-C84D-AB6F-1BFDDA391D21}" type="datetime1">
              <a:rPr lang="en-US" smtClean="0"/>
              <a:t>12/19/15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F9429-7972-F541-B06A-26F449859889}" type="datetime1">
              <a:rPr lang="en-US" smtClean="0"/>
              <a:t>12/19/15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387DE8-FDE0-0F4D-AC98-68FB2943B39B}" type="datetime1">
              <a:rPr lang="en-US" smtClean="0"/>
              <a:t>12/19/15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12/19/2015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9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810967" cy="1088237"/>
          </a:xfrm>
        </p:spPr>
        <p:txBody>
          <a:bodyPr>
            <a:norm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</a:rPr>
              <a:t>Curvas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usando</a:t>
            </a:r>
            <a:r>
              <a:rPr lang="en-US" sz="6600" dirty="0" smtClean="0">
                <a:solidFill>
                  <a:srgbClr val="FF0000"/>
                </a:solidFill>
              </a:rPr>
              <a:t> “Gyro”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bg1"/>
                </a:solidFill>
              </a:rPr>
              <a:t>Lição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smtClean="0">
                <a:solidFill>
                  <a:schemeClr val="bg1"/>
                </a:solidFill>
              </a:rPr>
              <a:t>de </a:t>
            </a:r>
            <a:r>
              <a:rPr lang="en-US" sz="4800" dirty="0" err="1" smtClean="0">
                <a:solidFill>
                  <a:schemeClr val="bg1"/>
                </a:solidFill>
              </a:rPr>
              <a:t>Programação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>
                <a:solidFill>
                  <a:schemeClr val="bg1"/>
                </a:solidFill>
              </a:rPr>
              <a:t>EV3</a:t>
            </a:r>
          </a:p>
          <a:p>
            <a:r>
              <a:rPr lang="en-US" sz="4800" dirty="0" err="1" smtClean="0">
                <a:solidFill>
                  <a:schemeClr val="bg1"/>
                </a:solidFill>
              </a:rPr>
              <a:t>Avançada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7713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17" name="Subtitle 3"/>
          <p:cNvSpPr txBox="1">
            <a:spLocks/>
          </p:cNvSpPr>
          <p:nvPr/>
        </p:nvSpPr>
        <p:spPr>
          <a:xfrm>
            <a:off x="1576397" y="525259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Por</a:t>
            </a:r>
            <a:r>
              <a:rPr lang="en-US" dirty="0" smtClean="0">
                <a:solidFill>
                  <a:schemeClr val="tx1"/>
                </a:solidFill>
              </a:rPr>
              <a:t> Droids Robotics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Discussão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7200" lvl="1">
              <a:spcBef>
                <a:spcPts val="2000"/>
              </a:spcBef>
              <a:buClr>
                <a:schemeClr val="bg1">
                  <a:lumMod val="65000"/>
                </a:schemeClr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O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é </a:t>
            </a:r>
            <a:r>
              <a:rPr lang="en-US" dirty="0" err="1" smtClean="0">
                <a:solidFill>
                  <a:srgbClr val="FF0000"/>
                </a:solidFill>
              </a:rPr>
              <a:t>atraso</a:t>
            </a:r>
            <a:r>
              <a:rPr lang="en-US" dirty="0" smtClean="0">
                <a:solidFill>
                  <a:srgbClr val="FF0000"/>
                </a:solidFill>
              </a:rPr>
              <a:t> do Gyro?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Resp. A </a:t>
            </a:r>
            <a:r>
              <a:rPr lang="en-US" dirty="0" err="1" smtClean="0"/>
              <a:t>leitura</a:t>
            </a:r>
            <a:r>
              <a:rPr lang="en-US" dirty="0" smtClean="0"/>
              <a:t> do sensor do Gyro é </a:t>
            </a:r>
            <a:r>
              <a:rPr lang="en-US" dirty="0" err="1" smtClean="0"/>
              <a:t>atrasado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valor real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0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Créditos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Este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</a:t>
            </a:r>
            <a:r>
              <a:rPr lang="en-US" dirty="0" err="1"/>
              <a:t>Seshan</a:t>
            </a:r>
            <a:r>
              <a:rPr lang="en-US" dirty="0"/>
              <a:t> </a:t>
            </a:r>
            <a:r>
              <a:rPr lang="en-US" dirty="0" smtClean="0"/>
              <a:t>e Arvind </a:t>
            </a:r>
            <a:r>
              <a:rPr lang="en-US" dirty="0" err="1"/>
              <a:t>Seshan</a:t>
            </a:r>
            <a:r>
              <a:rPr lang="en-US" dirty="0"/>
              <a:t> </a:t>
            </a:r>
            <a:r>
              <a:rPr lang="en-US" dirty="0" smtClean="0"/>
              <a:t>dos Droids Robotics </a:t>
            </a:r>
            <a:endParaRPr lang="en-US" dirty="0" smtClean="0"/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/>
              <a:t>traduzido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Naira M. </a:t>
            </a:r>
            <a:r>
              <a:rPr lang="en-US" dirty="0" err="1"/>
              <a:t>Hirakawa</a:t>
            </a:r>
            <a:endParaRPr lang="en-US" dirty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no site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sob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o </a:t>
            </a:r>
            <a:r>
              <a:rPr lang="en-US" dirty="0" err="1" smtClean="0"/>
              <a:t>que</a:t>
            </a:r>
            <a:r>
              <a:rPr lang="en-US" dirty="0" smtClean="0"/>
              <a:t> é o </a:t>
            </a:r>
            <a:r>
              <a:rPr lang="en-US" dirty="0" err="1" smtClean="0"/>
              <a:t>atraso</a:t>
            </a:r>
            <a:r>
              <a:rPr lang="en-US" dirty="0" smtClean="0"/>
              <a:t> do “Gyro”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2 </a:t>
            </a:r>
            <a:r>
              <a:rPr lang="en-US" dirty="0" err="1" smtClean="0"/>
              <a:t>maneiras</a:t>
            </a:r>
            <a:r>
              <a:rPr lang="en-US" dirty="0" smtClean="0"/>
              <a:t> de </a:t>
            </a:r>
            <a:r>
              <a:rPr lang="en-US" dirty="0" err="1" smtClean="0"/>
              <a:t>corrigir</a:t>
            </a:r>
            <a:r>
              <a:rPr lang="en-US" dirty="0" smtClean="0"/>
              <a:t> o </a:t>
            </a:r>
            <a:r>
              <a:rPr lang="en-US" dirty="0" err="1" smtClean="0"/>
              <a:t>atraso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Entender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explorar</a:t>
            </a:r>
            <a:r>
              <a:rPr lang="en-US" dirty="0" smtClean="0"/>
              <a:t> </a:t>
            </a:r>
            <a:r>
              <a:rPr lang="en-US" dirty="0" err="1" smtClean="0"/>
              <a:t>soluções</a:t>
            </a:r>
            <a:r>
              <a:rPr lang="en-US" dirty="0" smtClean="0"/>
              <a:t> </a:t>
            </a:r>
            <a:r>
              <a:rPr lang="en-US" dirty="0" err="1" smtClean="0"/>
              <a:t>alternativas</a:t>
            </a:r>
            <a:r>
              <a:rPr lang="en-US" dirty="0" smtClean="0"/>
              <a:t> para um </a:t>
            </a:r>
            <a:r>
              <a:rPr lang="en-US" dirty="0" err="1" smtClean="0"/>
              <a:t>problema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r>
              <a:rPr lang="en-US" dirty="0" err="1" smtClean="0"/>
              <a:t>Pré-requisitos</a:t>
            </a:r>
            <a:r>
              <a:rPr lang="en-US" dirty="0" smtClean="0"/>
              <a:t>: My Blocks com Entradas e </a:t>
            </a:r>
            <a:r>
              <a:rPr lang="en-US" dirty="0" err="1" smtClean="0"/>
              <a:t>Saídas</a:t>
            </a:r>
            <a:r>
              <a:rPr lang="en-US" dirty="0" smtClean="0"/>
              <a:t>, Data wires,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Matemáticos</a:t>
            </a:r>
            <a:r>
              <a:rPr lang="en-US" dirty="0" smtClean="0"/>
              <a:t>, </a:t>
            </a:r>
            <a:r>
              <a:rPr lang="en-US" dirty="0" err="1" smtClean="0"/>
              <a:t>Laços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Problema</a:t>
            </a:r>
            <a:r>
              <a:rPr lang="en-US" dirty="0" smtClean="0"/>
              <a:t> com o Gyro 2: </a:t>
            </a:r>
            <a:r>
              <a:rPr lang="en-US" dirty="0" err="1"/>
              <a:t>A</a:t>
            </a:r>
            <a:r>
              <a:rPr lang="en-US" dirty="0" err="1" smtClean="0"/>
              <a:t>traso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atraso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leitura</a:t>
            </a:r>
            <a:r>
              <a:rPr lang="en-US" dirty="0" smtClean="0"/>
              <a:t> dos </a:t>
            </a:r>
            <a:r>
              <a:rPr lang="en-US" dirty="0" err="1" smtClean="0"/>
              <a:t>valores</a:t>
            </a:r>
            <a:r>
              <a:rPr lang="en-US" dirty="0" smtClean="0"/>
              <a:t> do sensor do gyro </a:t>
            </a:r>
            <a:r>
              <a:rPr lang="en-US" dirty="0" err="1" smtClean="0"/>
              <a:t>atrasa</a:t>
            </a:r>
            <a:r>
              <a:rPr lang="en-US" dirty="0" smtClean="0"/>
              <a:t> </a:t>
            </a:r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Quando</a:t>
            </a:r>
            <a:r>
              <a:rPr lang="en-US" dirty="0" smtClean="0"/>
              <a:t> a </a:t>
            </a:r>
            <a:r>
              <a:rPr lang="en-US" dirty="0" err="1" smtClean="0"/>
              <a:t>curva</a:t>
            </a:r>
            <a:r>
              <a:rPr lang="en-US" dirty="0" smtClean="0"/>
              <a:t> </a:t>
            </a:r>
            <a:r>
              <a:rPr lang="en-US" dirty="0" err="1" smtClean="0"/>
              <a:t>começa</a:t>
            </a:r>
            <a:r>
              <a:rPr lang="en-US" dirty="0" smtClean="0"/>
              <a:t>, o gyro leva </a:t>
            </a:r>
            <a:r>
              <a:rPr lang="en-US" dirty="0" err="1" smtClean="0"/>
              <a:t>algum</a:t>
            </a:r>
            <a:r>
              <a:rPr lang="en-US" dirty="0" smtClean="0"/>
              <a:t> tempo para </a:t>
            </a:r>
            <a:r>
              <a:rPr lang="en-US" dirty="0" err="1" smtClean="0"/>
              <a:t>começar</a:t>
            </a:r>
            <a:r>
              <a:rPr lang="en-US" dirty="0" smtClean="0"/>
              <a:t> a </a:t>
            </a:r>
            <a:r>
              <a:rPr lang="en-US" dirty="0" err="1" smtClean="0"/>
              <a:t>mudar</a:t>
            </a:r>
            <a:endParaRPr lang="en-US" dirty="0" smtClean="0"/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 </a:t>
            </a:r>
            <a:r>
              <a:rPr lang="en-US" dirty="0" err="1" smtClean="0"/>
              <a:t>apresenta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maneiras</a:t>
            </a:r>
            <a:r>
              <a:rPr lang="en-US" dirty="0" smtClean="0"/>
              <a:t> de </a:t>
            </a:r>
            <a:r>
              <a:rPr lang="en-US" dirty="0" err="1" smtClean="0"/>
              <a:t>lidar</a:t>
            </a:r>
            <a:r>
              <a:rPr lang="en-US" dirty="0" smtClean="0"/>
              <a:t> com o </a:t>
            </a:r>
            <a:r>
              <a:rPr lang="en-US" dirty="0" err="1" smtClean="0"/>
              <a:t>atraso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a </a:t>
            </a:r>
            <a:r>
              <a:rPr lang="en-US" dirty="0" err="1" smtClean="0"/>
              <a:t>curva</a:t>
            </a:r>
            <a:r>
              <a:rPr lang="en-US" dirty="0" smtClean="0"/>
              <a:t>: </a:t>
            </a:r>
            <a:r>
              <a:rPr lang="en-US" dirty="0" err="1"/>
              <a:t>r</a:t>
            </a:r>
            <a:r>
              <a:rPr lang="en-US" dirty="0" err="1" smtClean="0"/>
              <a:t>eduzindo</a:t>
            </a:r>
            <a:r>
              <a:rPr lang="en-US" dirty="0" smtClean="0"/>
              <a:t> a </a:t>
            </a:r>
            <a:r>
              <a:rPr lang="en-US" dirty="0" err="1" smtClean="0"/>
              <a:t>quantidade</a:t>
            </a:r>
            <a:r>
              <a:rPr lang="en-US" dirty="0" smtClean="0"/>
              <a:t> do </a:t>
            </a:r>
            <a:r>
              <a:rPr lang="en-US" dirty="0" err="1" smtClean="0"/>
              <a:t>ângulo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gira</a:t>
            </a:r>
            <a:r>
              <a:rPr lang="en-US" dirty="0" smtClean="0"/>
              <a:t> para </a:t>
            </a:r>
            <a:r>
              <a:rPr lang="en-US" dirty="0" err="1" smtClean="0"/>
              <a:t>compensar</a:t>
            </a:r>
            <a:r>
              <a:rPr lang="en-US" dirty="0" smtClean="0"/>
              <a:t> o </a:t>
            </a:r>
            <a:r>
              <a:rPr lang="en-US" dirty="0" err="1" smtClean="0"/>
              <a:t>atraso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5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806" y="347227"/>
            <a:ext cx="8245475" cy="1371600"/>
          </a:xfrm>
          <a:noFill/>
        </p:spPr>
        <p:txBody>
          <a:bodyPr/>
          <a:lstStyle/>
          <a:p>
            <a:r>
              <a:rPr lang="en-US" dirty="0" err="1" smtClean="0"/>
              <a:t>Estágio</a:t>
            </a:r>
            <a:r>
              <a:rPr lang="en-US" dirty="0" smtClean="0"/>
              <a:t> 1: </a:t>
            </a:r>
            <a:r>
              <a:rPr lang="en-US" dirty="0" err="1" smtClean="0"/>
              <a:t>Curva</a:t>
            </a:r>
            <a:r>
              <a:rPr lang="en-US" dirty="0" smtClean="0"/>
              <a:t> Simples com Gyro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" y="1766924"/>
            <a:ext cx="904875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791" y="527106"/>
            <a:ext cx="8245475" cy="997211"/>
          </a:xfrm>
          <a:noFill/>
        </p:spPr>
        <p:txBody>
          <a:bodyPr>
            <a:normAutofit/>
          </a:bodyPr>
          <a:lstStyle/>
          <a:p>
            <a:r>
              <a:rPr lang="en-US" dirty="0" err="1" smtClean="0"/>
              <a:t>Estágio</a:t>
            </a:r>
            <a:r>
              <a:rPr lang="en-US" dirty="0" smtClean="0"/>
              <a:t> 2: </a:t>
            </a:r>
            <a:r>
              <a:rPr lang="en-US" dirty="0" err="1" smtClean="0"/>
              <a:t>Lidando</a:t>
            </a:r>
            <a:r>
              <a:rPr lang="en-US" dirty="0" smtClean="0"/>
              <a:t> com o </a:t>
            </a:r>
            <a:r>
              <a:rPr lang="en-US" dirty="0" err="1" smtClean="0"/>
              <a:t>Atraso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5" y="1820404"/>
            <a:ext cx="8924925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3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11" y="435428"/>
            <a:ext cx="8245475" cy="1088889"/>
          </a:xfrm>
          <a:noFill/>
        </p:spPr>
        <p:txBody>
          <a:bodyPr>
            <a:normAutofit/>
          </a:bodyPr>
          <a:lstStyle/>
          <a:p>
            <a:r>
              <a:rPr lang="en-US" dirty="0" err="1" smtClean="0"/>
              <a:t>Estágio</a:t>
            </a:r>
            <a:r>
              <a:rPr lang="en-US" dirty="0" smtClean="0"/>
              <a:t> 3: </a:t>
            </a:r>
            <a:r>
              <a:rPr lang="en-US" dirty="0" err="1" smtClean="0"/>
              <a:t>Construindo</a:t>
            </a:r>
            <a:r>
              <a:rPr lang="en-US" dirty="0" smtClean="0"/>
              <a:t> um My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0" y="2244875"/>
            <a:ext cx="9156249" cy="2990066"/>
            <a:chOff x="-4192832" y="1813737"/>
            <a:chExt cx="12499291" cy="433387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4192832" y="1813737"/>
              <a:ext cx="11363325" cy="433387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63459" y="2475767"/>
              <a:ext cx="1143000" cy="10858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282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10" y="152718"/>
            <a:ext cx="8245475" cy="1371600"/>
          </a:xfrm>
          <a:noFill/>
        </p:spPr>
        <p:txBody>
          <a:bodyPr/>
          <a:lstStyle/>
          <a:p>
            <a:r>
              <a:rPr lang="en-US" dirty="0" err="1" smtClean="0"/>
              <a:t>Estágio</a:t>
            </a:r>
            <a:r>
              <a:rPr lang="en-US" dirty="0" smtClean="0"/>
              <a:t> 4: </a:t>
            </a:r>
            <a:r>
              <a:rPr lang="en-US" dirty="0" err="1" smtClean="0"/>
              <a:t>Usando</a:t>
            </a:r>
            <a:r>
              <a:rPr lang="en-US" dirty="0" smtClean="0"/>
              <a:t> o My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1885950"/>
            <a:ext cx="882015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2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23" y="363732"/>
            <a:ext cx="8798271" cy="1371600"/>
          </a:xfrm>
          <a:noFill/>
        </p:spPr>
        <p:txBody>
          <a:bodyPr>
            <a:normAutofit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do My Block: </a:t>
            </a:r>
            <a:br>
              <a:rPr lang="en-US" dirty="0" smtClean="0"/>
            </a:br>
            <a:r>
              <a:rPr lang="en-US" dirty="0" err="1" smtClean="0"/>
              <a:t>Girar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sando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para </a:t>
            </a:r>
            <a:r>
              <a:rPr lang="en-US" dirty="0" err="1" smtClean="0"/>
              <a:t>Direita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2486025"/>
            <a:ext cx="803910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13" y="340286"/>
            <a:ext cx="8742029" cy="1371600"/>
          </a:xfrm>
          <a:noFill/>
        </p:spPr>
        <p:txBody>
          <a:bodyPr>
            <a:normAutofit/>
          </a:bodyPr>
          <a:lstStyle/>
          <a:p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do My Block: </a:t>
            </a:r>
            <a:br>
              <a:rPr lang="en-US" dirty="0"/>
            </a:br>
            <a:r>
              <a:rPr lang="en-US" dirty="0" err="1"/>
              <a:t>Girar</a:t>
            </a:r>
            <a:r>
              <a:rPr lang="en-US" dirty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Graus</a:t>
            </a:r>
            <a:r>
              <a:rPr lang="en-US" dirty="0" smtClean="0"/>
              <a:t> </a:t>
            </a:r>
            <a:r>
              <a:rPr lang="en-US" dirty="0"/>
              <a:t>para </a:t>
            </a:r>
            <a:r>
              <a:rPr lang="en-US" dirty="0" err="1" smtClean="0"/>
              <a:t>Esquerda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12/19/2015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2519362"/>
            <a:ext cx="80581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4076</TotalTime>
  <Words>286</Words>
  <Application>Microsoft Macintosh PowerPoint</Application>
  <PresentationFormat>On-screen Show (4:3)</PresentationFormat>
  <Paragraphs>53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Corbel</vt:lpstr>
      <vt:lpstr>Helvetica Neue</vt:lpstr>
      <vt:lpstr>Wingdings</vt:lpstr>
      <vt:lpstr>Arial</vt:lpstr>
      <vt:lpstr>Spectrum</vt:lpstr>
      <vt:lpstr>Curvas usando “Gyro”</vt:lpstr>
      <vt:lpstr>Objetivos</vt:lpstr>
      <vt:lpstr>Problema com o Gyro 2: Atraso</vt:lpstr>
      <vt:lpstr>Estágio 1: Curva Simples com Gyro </vt:lpstr>
      <vt:lpstr>Estágio 2: Lidando com o Atraso</vt:lpstr>
      <vt:lpstr>Estágio 3: Construindo um My Block</vt:lpstr>
      <vt:lpstr>Estágio 4: Usando o My Block</vt:lpstr>
      <vt:lpstr>Por dentro do My Block:  Girar Usando Graus para Direita</vt:lpstr>
      <vt:lpstr>Por dentro do My Block:  Girar Usando Graus para Esquerda</vt:lpstr>
      <vt:lpstr>Discussão</vt:lpstr>
      <vt:lpstr>Créditos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Srinivasan Seshan</cp:lastModifiedBy>
  <cp:revision>36</cp:revision>
  <dcterms:created xsi:type="dcterms:W3CDTF">2014-10-28T21:59:38Z</dcterms:created>
  <dcterms:modified xsi:type="dcterms:W3CDTF">2015-12-20T03:31:43Z</dcterms:modified>
</cp:coreProperties>
</file>