
<file path=[Content_Types].xml><?xml version="1.0" encoding="utf-8"?>
<Types xmlns="http://schemas.openxmlformats.org/package/2006/content-types">
  <Default Extension="png" ContentType="image/png"/>
  <Default Extension="jpeg" ContentType="image/jpeg"/>
  <Default Extension="MOV" ContentType="video/unknown"/>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18" r:id="rId1"/>
  </p:sldMasterIdLst>
  <p:notesMasterIdLst>
    <p:notesMasterId r:id="rId14"/>
  </p:notesMasterIdLst>
  <p:handoutMasterIdLst>
    <p:handoutMasterId r:id="rId15"/>
  </p:handoutMasterIdLst>
  <p:sldIdLst>
    <p:sldId id="258" r:id="rId2"/>
    <p:sldId id="275" r:id="rId3"/>
    <p:sldId id="276" r:id="rId4"/>
    <p:sldId id="277" r:id="rId5"/>
    <p:sldId id="278" r:id="rId6"/>
    <p:sldId id="279" r:id="rId7"/>
    <p:sldId id="280" r:id="rId8"/>
    <p:sldId id="281" r:id="rId9"/>
    <p:sldId id="282" r:id="rId10"/>
    <p:sldId id="283" r:id="rId11"/>
    <p:sldId id="284" r:id="rId12"/>
    <p:sldId id="274"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644" autoAdjust="0"/>
    <p:restoredTop sz="94660"/>
  </p:normalViewPr>
  <p:slideViewPr>
    <p:cSldViewPr snapToGrid="0" snapToObjects="1">
      <p:cViewPr>
        <p:scale>
          <a:sx n="100" d="100"/>
          <a:sy n="100" d="100"/>
        </p:scale>
        <p:origin x="-102" y="82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54B44E-40A3-0E46-B16A-9BF1250A248B}" type="datetimeFigureOut">
              <a:rPr lang="en-US" smtClean="0"/>
              <a:t>2/1/2015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CDF1604-CF25-2840-A4A3-96CDE3604995}" type="slidenum">
              <a:rPr lang="en-US" smtClean="0"/>
              <a:t>‹nº›</a:t>
            </a:fld>
            <a:endParaRPr lang="en-US"/>
          </a:p>
        </p:txBody>
      </p:sp>
    </p:spTree>
    <p:extLst>
      <p:ext uri="{BB962C8B-B14F-4D97-AF65-F5344CB8AC3E}">
        <p14:creationId xmlns:p14="http://schemas.microsoft.com/office/powerpoint/2010/main" val="17563578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6AD16C-2DB4-6642-BAD4-9ED973A087A0}" type="datetimeFigureOut">
              <a:rPr lang="en-US" smtClean="0"/>
              <a:t>2/1/2015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5BF589-3978-3C45-966B-D7B7A71F2A02}" type="slidenum">
              <a:rPr lang="en-US" smtClean="0"/>
              <a:t>‹nº›</a:t>
            </a:fld>
            <a:endParaRPr lang="en-US"/>
          </a:p>
        </p:txBody>
      </p:sp>
    </p:spTree>
    <p:extLst>
      <p:ext uri="{BB962C8B-B14F-4D97-AF65-F5344CB8AC3E}">
        <p14:creationId xmlns:p14="http://schemas.microsoft.com/office/powerpoint/2010/main" val="317884166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5BF589-3978-3C45-966B-D7B7A71F2A02}" type="slidenum">
              <a:rPr lang="en-US" smtClean="0"/>
              <a:t>1</a:t>
            </a:fld>
            <a:endParaRPr lang="en-US"/>
          </a:p>
        </p:txBody>
      </p:sp>
    </p:spTree>
    <p:extLst>
      <p:ext uri="{BB962C8B-B14F-4D97-AF65-F5344CB8AC3E}">
        <p14:creationId xmlns:p14="http://schemas.microsoft.com/office/powerpoint/2010/main" val="1994090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5BF589-3978-3C45-966B-D7B7A71F2A02}" type="slidenum">
              <a:rPr lang="en-US" smtClean="0"/>
              <a:t>8</a:t>
            </a:fld>
            <a:endParaRPr lang="en-US"/>
          </a:p>
        </p:txBody>
      </p:sp>
    </p:spTree>
    <p:extLst>
      <p:ext uri="{BB962C8B-B14F-4D97-AF65-F5344CB8AC3E}">
        <p14:creationId xmlns:p14="http://schemas.microsoft.com/office/powerpoint/2010/main" val="3432201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5BF589-3978-3C45-966B-D7B7A71F2A02}" type="slidenum">
              <a:rPr lang="en-US" smtClean="0"/>
              <a:t>12</a:t>
            </a:fld>
            <a:endParaRPr lang="en-US"/>
          </a:p>
        </p:txBody>
      </p:sp>
    </p:spTree>
    <p:extLst>
      <p:ext uri="{BB962C8B-B14F-4D97-AF65-F5344CB8AC3E}">
        <p14:creationId xmlns:p14="http://schemas.microsoft.com/office/powerpoint/2010/main" val="1249507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DBA9A5-E878-4706-9A9B-71DE802AC6D8}" type="datetime1">
              <a:rPr lang="en-US" smtClean="0"/>
              <a:t>2/1/2015</a:t>
            </a:fld>
            <a:endParaRPr lang="en-US"/>
          </a:p>
        </p:txBody>
      </p:sp>
      <p:sp>
        <p:nvSpPr>
          <p:cNvPr id="5" name="Footer Placeholder 4"/>
          <p:cNvSpPr>
            <a:spLocks noGrp="1"/>
          </p:cNvSpPr>
          <p:nvPr>
            <p:ph type="ftr" sz="quarter" idx="11"/>
          </p:nvPr>
        </p:nvSpPr>
        <p:spPr/>
        <p:txBody>
          <a:bodyPr/>
          <a:lstStyle/>
          <a:p>
            <a:r>
              <a:rPr lang="en-US" smtClean="0"/>
              <a:t>© 2015 EV3Lessons.com, Last edit 1/29/2015</a:t>
            </a:r>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‹nº›</a:t>
            </a:fld>
            <a:endParaRPr lang="en-US"/>
          </a:p>
        </p:txBody>
      </p:sp>
      <p:sp>
        <p:nvSpPr>
          <p:cNvPr id="7" name="Rectangle 6"/>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16"/>
          <p:cNvGrpSpPr/>
          <p:nvPr/>
        </p:nvGrpSpPr>
        <p:grpSpPr>
          <a:xfrm>
            <a:off x="284163" y="1906542"/>
            <a:ext cx="8576373" cy="137411"/>
            <a:chOff x="284163" y="1759424"/>
            <a:chExt cx="8576373" cy="137411"/>
          </a:xfrm>
        </p:grpSpPr>
        <p:sp>
          <p:nvSpPr>
            <p:cNvPr id="9" name="Rectangle 8"/>
            <p:cNvSpPr/>
            <p:nvPr/>
          </p:nvSpPr>
          <p:spPr>
            <a:xfrm>
              <a:off x="284163" y="1759424"/>
              <a:ext cx="2743200" cy="13741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hasCustomPrompt="1"/>
          </p:nvPr>
        </p:nvSpPr>
        <p:spPr>
          <a:xfrm>
            <a:off x="421341" y="449005"/>
            <a:ext cx="7808976" cy="1088136"/>
          </a:xfrm>
          <a:noFill/>
        </p:spPr>
        <p:txBody>
          <a:bodyPr vert="horz" lIns="91440" tIns="45720" rIns="91440" bIns="45720" rtlCol="0" anchor="b" anchorCtr="0">
            <a:normAutofit/>
          </a:bodyPr>
          <a:lstStyle>
            <a:lvl1pPr marL="0" algn="l" defTabSz="914400" rtl="0" eaLnBrk="1" latinLnBrk="0" hangingPunct="1">
              <a:lnSpc>
                <a:spcPts val="4600"/>
              </a:lnSpc>
              <a:spcBef>
                <a:spcPct val="0"/>
              </a:spcBef>
              <a:buNone/>
              <a:defRPr sz="4200" kern="1200" baseline="0">
                <a:solidFill>
                  <a:schemeClr val="bg1"/>
                </a:solidFill>
                <a:latin typeface="+mj-lt"/>
                <a:ea typeface="+mj-ea"/>
                <a:cs typeface="+mj-cs"/>
              </a:defRPr>
            </a:lvl1pPr>
          </a:lstStyle>
          <a:p>
            <a:r>
              <a:rPr lang="en-US" dirty="0" smtClean="0"/>
              <a:t>Advanced Programming Lesson</a:t>
            </a:r>
            <a:endParaRPr dirty="0"/>
          </a:p>
        </p:txBody>
      </p:sp>
      <p:sp>
        <p:nvSpPr>
          <p:cNvPr id="3" name="Subtitle 2"/>
          <p:cNvSpPr>
            <a:spLocks noGrp="1"/>
          </p:cNvSpPr>
          <p:nvPr>
            <p:ph type="subTitle" idx="1"/>
          </p:nvPr>
        </p:nvSpPr>
        <p:spPr>
          <a:xfrm>
            <a:off x="476205" y="1532427"/>
            <a:ext cx="7754112" cy="484632"/>
          </a:xfrm>
        </p:spPr>
        <p:txBody>
          <a:bodyPr vert="horz" lIns="91440" tIns="45720" rIns="91440" bIns="45720" rtlCol="0">
            <a:normAutofit/>
          </a:bodyPr>
          <a:lstStyle>
            <a:lvl1pPr marL="0" indent="0" algn="l" defTabSz="914400" rtl="0" eaLnBrk="1" latinLnBrk="0" hangingPunct="1">
              <a:lnSpc>
                <a:spcPct val="100000"/>
              </a:lnSpc>
              <a:spcBef>
                <a:spcPts val="0"/>
              </a:spcBef>
              <a:buClr>
                <a:schemeClr val="bg1">
                  <a:lumMod val="65000"/>
                </a:schemeClr>
              </a:buClr>
              <a:buSzPct val="90000"/>
              <a:buFont typeface="Wingdings" pitchFamily="2" charset="2"/>
              <a:buNone/>
              <a:defRPr sz="18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Rectangle 12"/>
          <p:cNvSpPr/>
          <p:nvPr/>
        </p:nvSpPr>
        <p:spPr>
          <a:xfrm>
            <a:off x="284163" y="6227064"/>
            <a:ext cx="8574087" cy="173736"/>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8941" y="1298762"/>
            <a:ext cx="4069080" cy="1162050"/>
          </a:xfrm>
          <a:noFill/>
        </p:spPr>
        <p:txBody>
          <a:bodyPr anchor="b">
            <a:noAutofit/>
          </a:bodyPr>
          <a:lstStyle>
            <a:lvl1pPr algn="ctr">
              <a:defRPr sz="3200" b="1">
                <a:solidFill>
                  <a:schemeClr val="accent2"/>
                </a:solidFill>
              </a:defRPr>
            </a:lvl1pPr>
          </a:lstStyle>
          <a:p>
            <a:r>
              <a:rPr lang="en-US" smtClean="0"/>
              <a:t>Click to edit Master title style</a:t>
            </a:r>
            <a:endParaRPr/>
          </a:p>
        </p:txBody>
      </p:sp>
      <p:sp>
        <p:nvSpPr>
          <p:cNvPr id="3" name="Content Placeholder 2"/>
          <p:cNvSpPr>
            <a:spLocks noGrp="1"/>
          </p:cNvSpPr>
          <p:nvPr>
            <p:ph idx="1"/>
          </p:nvPr>
        </p:nvSpPr>
        <p:spPr>
          <a:xfrm>
            <a:off x="4783567" y="914400"/>
            <a:ext cx="4069080"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268941" y="2456329"/>
            <a:ext cx="4069080" cy="318247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1E3D81-3B80-47E0-9A4E-F3D9E6489B33}" type="datetime1">
              <a:rPr lang="en-US" smtClean="0"/>
              <a:t>2/1/2015</a:t>
            </a:fld>
            <a:endParaRPr lang="en-US"/>
          </a:p>
        </p:txBody>
      </p:sp>
      <p:sp>
        <p:nvSpPr>
          <p:cNvPr id="6" name="Footer Placeholder 5"/>
          <p:cNvSpPr>
            <a:spLocks noGrp="1"/>
          </p:cNvSpPr>
          <p:nvPr>
            <p:ph type="ftr" sz="quarter" idx="11"/>
          </p:nvPr>
        </p:nvSpPr>
        <p:spPr/>
        <p:txBody>
          <a:bodyPr/>
          <a:lstStyle/>
          <a:p>
            <a:r>
              <a:rPr lang="en-US" smtClean="0"/>
              <a:t>© 2015 EV3Lessons.com, Last edit 1/29/2015</a:t>
            </a:r>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‹nº›</a:t>
            </a:fld>
            <a:endParaRPr lang="en-US"/>
          </a:p>
        </p:txBody>
      </p:sp>
      <p:grpSp>
        <p:nvGrpSpPr>
          <p:cNvPr id="8" name="Group 7"/>
          <p:cNvGrpSpPr/>
          <p:nvPr/>
        </p:nvGrpSpPr>
        <p:grpSpPr>
          <a:xfrm>
            <a:off x="284163" y="452718"/>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800600"/>
            <a:ext cx="8360242"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84163" y="457199"/>
            <a:ext cx="8577072" cy="43525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9099" y="5367338"/>
            <a:ext cx="8304213"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E6D498-A113-4288-A844-330EE69A19B8}" type="datetime1">
              <a:rPr lang="en-US" smtClean="0"/>
              <a:t>2/1/2015</a:t>
            </a:fld>
            <a:endParaRPr lang="en-US"/>
          </a:p>
        </p:txBody>
      </p:sp>
      <p:sp>
        <p:nvSpPr>
          <p:cNvPr id="6" name="Footer Placeholder 5"/>
          <p:cNvSpPr>
            <a:spLocks noGrp="1"/>
          </p:cNvSpPr>
          <p:nvPr>
            <p:ph type="ftr" sz="quarter" idx="11"/>
          </p:nvPr>
        </p:nvSpPr>
        <p:spPr/>
        <p:txBody>
          <a:bodyPr/>
          <a:lstStyle/>
          <a:p>
            <a:r>
              <a:rPr lang="en-US" smtClean="0"/>
              <a:t>© 2015 EV3Lessons.com, Last edit 1/29/2015</a:t>
            </a:r>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‹nº›</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8" name="Group 8"/>
          <p:cNvGrpSpPr/>
          <p:nvPr/>
        </p:nvGrpSpPr>
        <p:grpSpPr>
          <a:xfrm>
            <a:off x="284163" y="4280647"/>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778189"/>
            <a:ext cx="8360242" cy="566738"/>
          </a:xfrm>
          <a:noFill/>
        </p:spPr>
        <p:txBody>
          <a:bodyPr anchor="b">
            <a:normAutofit/>
          </a:bodyPr>
          <a:lstStyle>
            <a:lvl1pPr algn="l">
              <a:defRPr sz="2800" b="0">
                <a:solidFill>
                  <a:schemeClr val="accent2"/>
                </a:solidFill>
              </a:defRPr>
            </a:lvl1pPr>
          </a:lstStyle>
          <a:p>
            <a:r>
              <a:rPr lang="en-US" smtClean="0"/>
              <a:t>Click to edit Master title style</a:t>
            </a:r>
            <a:endParaRPr/>
          </a:p>
        </p:txBody>
      </p:sp>
      <p:sp>
        <p:nvSpPr>
          <p:cNvPr id="3" name="Picture Placeholder 2"/>
          <p:cNvSpPr>
            <a:spLocks noGrp="1"/>
          </p:cNvSpPr>
          <p:nvPr>
            <p:ph type="pic" idx="1"/>
          </p:nvPr>
        </p:nvSpPr>
        <p:spPr>
          <a:xfrm>
            <a:off x="284163" y="457200"/>
            <a:ext cx="8577072" cy="38221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9099" y="5344927"/>
            <a:ext cx="8304213" cy="804862"/>
          </a:xfrm>
          <a:noFill/>
        </p:spPr>
        <p:txBody>
          <a:bodyPr/>
          <a:lstStyle>
            <a:lvl1pPr marL="0" indent="0">
              <a:spcBef>
                <a:spcPts val="0"/>
              </a:spcBef>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4EE20F-471E-4B50-99DD-0A96B032F733}" type="datetime1">
              <a:rPr lang="en-US" smtClean="0"/>
              <a:t>2/1/2015</a:t>
            </a:fld>
            <a:endParaRPr lang="en-US" dirty="0"/>
          </a:p>
        </p:txBody>
      </p:sp>
      <p:sp>
        <p:nvSpPr>
          <p:cNvPr id="6" name="Footer Placeholder 5"/>
          <p:cNvSpPr>
            <a:spLocks noGrp="1"/>
          </p:cNvSpPr>
          <p:nvPr>
            <p:ph type="ftr" sz="quarter" idx="11"/>
          </p:nvPr>
        </p:nvSpPr>
        <p:spPr/>
        <p:txBody>
          <a:bodyPr/>
          <a:lstStyle/>
          <a:p>
            <a:r>
              <a:rPr lang="en-US" smtClean="0"/>
              <a:t>© 2015 EV3Lessons.com, Last edit 1/29/2015</a:t>
            </a:r>
            <a:endParaRPr lang="en-US" dirty="0"/>
          </a:p>
        </p:txBody>
      </p:sp>
      <p:sp>
        <p:nvSpPr>
          <p:cNvPr id="7" name="Slide Number Placeholder 6"/>
          <p:cNvSpPr>
            <a:spLocks noGrp="1"/>
          </p:cNvSpPr>
          <p:nvPr>
            <p:ph type="sldNum" sz="quarter" idx="12"/>
          </p:nvPr>
        </p:nvSpPr>
        <p:spPr/>
        <p:txBody>
          <a:bodyPr/>
          <a:lstStyle/>
          <a:p>
            <a:fld id="{4382A7F7-08BF-4252-8141-63FB96055BBB}" type="slidenum">
              <a:rPr lang="en-US" smtClean="0"/>
              <a:t>‹nº›</a:t>
            </a:fld>
            <a:endParaRPr 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0" y="914400"/>
            <a:ext cx="5195047"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127B34F4-42F4-4201-87E5-C74C6016A8DF}" type="datetime1">
              <a:rPr lang="en-US" smtClean="0"/>
              <a:t>2/1/2015</a:t>
            </a:fld>
            <a:endParaRPr lang="en-US" dirty="0"/>
          </a:p>
        </p:txBody>
      </p:sp>
      <p:sp>
        <p:nvSpPr>
          <p:cNvPr id="6" name="Footer Placeholder 5"/>
          <p:cNvSpPr>
            <a:spLocks noGrp="1"/>
          </p:cNvSpPr>
          <p:nvPr>
            <p:ph type="ftr" sz="quarter" idx="11"/>
          </p:nvPr>
        </p:nvSpPr>
        <p:spPr/>
        <p:txBody>
          <a:bodyPr/>
          <a:lstStyle/>
          <a:p>
            <a:r>
              <a:rPr lang="en-US" smtClean="0"/>
              <a:t>© 2015 EV3Lessons.com, Last edit 1/29/2015</a:t>
            </a:r>
            <a:endParaRPr lang="en-US" dirty="0"/>
          </a:p>
        </p:txBody>
      </p:sp>
      <p:sp>
        <p:nvSpPr>
          <p:cNvPr id="7" name="Slide Number Placeholder 6"/>
          <p:cNvSpPr>
            <a:spLocks noGrp="1"/>
          </p:cNvSpPr>
          <p:nvPr>
            <p:ph type="sldNum" sz="quarter" idx="12"/>
          </p:nvPr>
        </p:nvSpPr>
        <p:spPr/>
        <p:txBody>
          <a:bodyPr/>
          <a:lstStyle/>
          <a:p>
            <a:fld id="{4382A7F7-08BF-4252-8141-63FB96055BBB}" type="slidenum">
              <a:rPr lang="en-US" smtClean="0"/>
              <a:t>‹nº›</a:t>
            </a:fld>
            <a:endParaRPr lang="en-US"/>
          </a:p>
        </p:txBody>
      </p:sp>
      <p:sp>
        <p:nvSpPr>
          <p:cNvPr id="12" name="Rectangle 11"/>
          <p:cNvSpPr/>
          <p:nvPr/>
        </p:nvSpPr>
        <p:spPr>
          <a:xfrm>
            <a:off x="284163" y="4267200"/>
            <a:ext cx="2743200" cy="2120153"/>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Text Placeholder 3"/>
          <p:cNvSpPr>
            <a:spLocks noGrp="1"/>
          </p:cNvSpPr>
          <p:nvPr>
            <p:ph type="body" sz="half" idx="2"/>
          </p:nvPr>
        </p:nvSpPr>
        <p:spPr>
          <a:xfrm>
            <a:off x="419101" y="4953001"/>
            <a:ext cx="2472017" cy="1246094"/>
          </a:xfrm>
        </p:spPr>
        <p:txBody>
          <a:bodyPr>
            <a:normAutofit/>
          </a:bodyPr>
          <a:lstStyle>
            <a:lvl1pPr marL="0" indent="0" algn="l">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410764" y="4419600"/>
            <a:ext cx="2475395" cy="510988"/>
          </a:xfrm>
          <a:noFill/>
        </p:spPr>
        <p:txBody>
          <a:bodyPr anchor="b">
            <a:normAutofit/>
          </a:bodyPr>
          <a:lstStyle>
            <a:lvl1pPr algn="l">
              <a:defRPr sz="2000" b="1">
                <a:solidFill>
                  <a:schemeClr val="bg1"/>
                </a:solidFill>
              </a:defRPr>
            </a:lvl1pPr>
          </a:lstStyle>
          <a:p>
            <a:r>
              <a:rPr lang="en-US" smtClean="0"/>
              <a:t>Click to edit Master title style</a:t>
            </a:r>
            <a:endParaRPr/>
          </a:p>
        </p:txBody>
      </p:sp>
      <p:sp>
        <p:nvSpPr>
          <p:cNvPr id="14" name="Picture Placeholder 13"/>
          <p:cNvSpPr>
            <a:spLocks noGrp="1"/>
          </p:cNvSpPr>
          <p:nvPr>
            <p:ph type="pic" sz="quarter" idx="13"/>
          </p:nvPr>
        </p:nvSpPr>
        <p:spPr>
          <a:xfrm>
            <a:off x="284164" y="594360"/>
            <a:ext cx="2743200" cy="3675888"/>
          </a:xfrm>
        </p:spPr>
        <p:txBody>
          <a:bodyPr/>
          <a:lstStyle>
            <a:lvl1pPr>
              <a:buNone/>
              <a:defRPr/>
            </a:lvl1pPr>
          </a:lstStyle>
          <a:p>
            <a:r>
              <a:rPr lang="en-US" smtClean="0"/>
              <a:t>Drag picture to placeholder or click icon to add</a:t>
            </a:r>
            <a:endParaRPr/>
          </a:p>
        </p:txBody>
      </p:sp>
      <p:grpSp>
        <p:nvGrpSpPr>
          <p:cNvPr id="8" name="Group 14"/>
          <p:cNvGrpSpPr/>
          <p:nvPr/>
        </p:nvGrpSpPr>
        <p:grpSpPr>
          <a:xfrm>
            <a:off x="284163" y="461682"/>
            <a:ext cx="8576373" cy="137411"/>
            <a:chOff x="284163" y="1759424"/>
            <a:chExt cx="8576373" cy="137411"/>
          </a:xfrm>
        </p:grpSpPr>
        <p:sp>
          <p:nvSpPr>
            <p:cNvPr id="16" name="Rectangle 15"/>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16"/>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17"/>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3 Pictures with Caption">
    <p:spTree>
      <p:nvGrpSpPr>
        <p:cNvPr id="1" name=""/>
        <p:cNvGrpSpPr/>
        <p:nvPr/>
      </p:nvGrpSpPr>
      <p:grpSpPr>
        <a:xfrm>
          <a:off x="0" y="0"/>
          <a:ext cx="0" cy="0"/>
          <a:chOff x="0" y="0"/>
          <a:chExt cx="0" cy="0"/>
        </a:xfrm>
      </p:grpSpPr>
      <p:sp>
        <p:nvSpPr>
          <p:cNvPr id="8" name="Rectangle 7"/>
          <p:cNvSpPr/>
          <p:nvPr/>
        </p:nvSpPr>
        <p:spPr>
          <a:xfrm>
            <a:off x="3021013" y="4801575"/>
            <a:ext cx="583723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031661" y="4800600"/>
            <a:ext cx="5691651"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021014" y="457199"/>
            <a:ext cx="5833872" cy="4352544"/>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3069805" y="5367338"/>
            <a:ext cx="5653507"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550859-A819-4CA4-AF6F-645DB4E8551A}" type="datetime1">
              <a:rPr lang="en-US" smtClean="0"/>
              <a:t>2/1/2015</a:t>
            </a:fld>
            <a:endParaRPr lang="en-US" dirty="0"/>
          </a:p>
        </p:txBody>
      </p:sp>
      <p:sp>
        <p:nvSpPr>
          <p:cNvPr id="6" name="Footer Placeholder 5"/>
          <p:cNvSpPr>
            <a:spLocks noGrp="1"/>
          </p:cNvSpPr>
          <p:nvPr>
            <p:ph type="ftr" sz="quarter" idx="11"/>
          </p:nvPr>
        </p:nvSpPr>
        <p:spPr/>
        <p:txBody>
          <a:bodyPr/>
          <a:lstStyle/>
          <a:p>
            <a:r>
              <a:rPr lang="en-US" smtClean="0"/>
              <a:t>© 2015 EV3Lessons.com, Last edit 1/29/2015</a:t>
            </a:r>
            <a:endParaRPr lang="en-US" dirty="0"/>
          </a:p>
        </p:txBody>
      </p:sp>
      <p:sp>
        <p:nvSpPr>
          <p:cNvPr id="7" name="Slide Number Placeholder 6"/>
          <p:cNvSpPr>
            <a:spLocks noGrp="1"/>
          </p:cNvSpPr>
          <p:nvPr>
            <p:ph type="sldNum" sz="quarter" idx="12"/>
          </p:nvPr>
        </p:nvSpPr>
        <p:spPr/>
        <p:txBody>
          <a:bodyPr/>
          <a:lstStyle/>
          <a:p>
            <a:fld id="{4382A7F7-08BF-4252-8141-63FB96055BBB}" type="slidenum">
              <a:rPr lang="en-US" smtClean="0"/>
              <a:t>‹nº›</a:t>
            </a:fld>
            <a:endParaRPr lang="en-US"/>
          </a:p>
        </p:txBody>
      </p:sp>
      <p:sp>
        <p:nvSpPr>
          <p:cNvPr id="13" name="Picture Placeholder 2"/>
          <p:cNvSpPr>
            <a:spLocks noGrp="1"/>
          </p:cNvSpPr>
          <p:nvPr>
            <p:ph type="pic" idx="13"/>
          </p:nvPr>
        </p:nvSpPr>
        <p:spPr>
          <a:xfrm>
            <a:off x="284164" y="457200"/>
            <a:ext cx="2736850" cy="290779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4" name="Picture Placeholder 2"/>
          <p:cNvSpPr>
            <a:spLocks noGrp="1"/>
          </p:cNvSpPr>
          <p:nvPr>
            <p:ph type="pic" idx="14"/>
          </p:nvPr>
        </p:nvSpPr>
        <p:spPr>
          <a:xfrm>
            <a:off x="284164" y="3364992"/>
            <a:ext cx="2736850" cy="2898648"/>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284163" y="2133600"/>
            <a:ext cx="8574087" cy="40132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D5D2EB8-91F5-4276-ADFE-5B11FD72020B}" type="datetime1">
              <a:rPr lang="en-US" smtClean="0"/>
              <a:t>2/1/2015</a:t>
            </a:fld>
            <a:endParaRPr lang="en-US"/>
          </a:p>
        </p:txBody>
      </p:sp>
      <p:sp>
        <p:nvSpPr>
          <p:cNvPr id="5" name="Footer Placeholder 4"/>
          <p:cNvSpPr>
            <a:spLocks noGrp="1"/>
          </p:cNvSpPr>
          <p:nvPr>
            <p:ph type="ftr" sz="quarter" idx="11"/>
          </p:nvPr>
        </p:nvSpPr>
        <p:spPr/>
        <p:txBody>
          <a:bodyPr/>
          <a:lstStyle/>
          <a:p>
            <a:r>
              <a:rPr lang="en-US" smtClean="0"/>
              <a:t>© 2015 EV3Lessons.com, Last edit 1/29/2015</a:t>
            </a:r>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‹nº›</a:t>
            </a:fld>
            <a:endParaRPr lang="en-US"/>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5313882" y="2857535"/>
            <a:ext cx="5934615"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695124" y="473075"/>
            <a:ext cx="969264" cy="5921375"/>
          </a:xfrm>
        </p:spPr>
        <p:txBody>
          <a:bodyPr vert="eaVert"/>
          <a:lstStyle>
            <a:lvl1pPr algn="l">
              <a:defRPr sz="3400"/>
            </a:lvl1pPr>
          </a:lstStyle>
          <a:p>
            <a:r>
              <a:rPr lang="en-US" smtClean="0"/>
              <a:t>Click to edit Master title style</a:t>
            </a:r>
            <a:endParaRPr/>
          </a:p>
        </p:txBody>
      </p:sp>
      <p:sp>
        <p:nvSpPr>
          <p:cNvPr id="3" name="Vertical Text Placeholder 2"/>
          <p:cNvSpPr>
            <a:spLocks noGrp="1"/>
          </p:cNvSpPr>
          <p:nvPr>
            <p:ph type="body" orient="vert" idx="1"/>
          </p:nvPr>
        </p:nvSpPr>
        <p:spPr>
          <a:xfrm>
            <a:off x="284163" y="457200"/>
            <a:ext cx="6497637" cy="5937250"/>
          </a:xfrm>
        </p:spPr>
        <p:txBody>
          <a:bodyPr vert="eaVert"/>
          <a:lstStyle>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B2EF95B-A751-457F-BFDF-5A0C030532AC}" type="datetime1">
              <a:rPr lang="en-US" smtClean="0"/>
              <a:t>2/1/2015</a:t>
            </a:fld>
            <a:endParaRPr lang="en-US"/>
          </a:p>
        </p:txBody>
      </p:sp>
      <p:sp>
        <p:nvSpPr>
          <p:cNvPr id="5" name="Footer Placeholder 4"/>
          <p:cNvSpPr>
            <a:spLocks noGrp="1"/>
          </p:cNvSpPr>
          <p:nvPr>
            <p:ph type="ftr" sz="quarter" idx="11"/>
          </p:nvPr>
        </p:nvSpPr>
        <p:spPr/>
        <p:txBody>
          <a:bodyPr/>
          <a:lstStyle/>
          <a:p>
            <a:r>
              <a:rPr lang="en-US" smtClean="0"/>
              <a:t>© 2015 EV3Lessons.com, Last edit 1/29/2015</a:t>
            </a:r>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‹nº›</a:t>
            </a:fld>
            <a:endParaRPr lang="en-US"/>
          </a:p>
        </p:txBody>
      </p:sp>
      <p:grpSp>
        <p:nvGrpSpPr>
          <p:cNvPr id="8" name="Group 7"/>
          <p:cNvGrpSpPr/>
          <p:nvPr/>
        </p:nvGrpSpPr>
        <p:grpSpPr>
          <a:xfrm rot="5400000">
            <a:off x="4658724" y="3355723"/>
            <a:ext cx="5934456"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967FBE7-719A-4842-9F3F-754FEF08D3ED}" type="datetime1">
              <a:rPr lang="en-US" smtClean="0"/>
              <a:t>2/1/2015</a:t>
            </a:fld>
            <a:endParaRPr lang="en-US"/>
          </a:p>
        </p:txBody>
      </p:sp>
      <p:sp>
        <p:nvSpPr>
          <p:cNvPr id="5" name="Footer Placeholder 4"/>
          <p:cNvSpPr>
            <a:spLocks noGrp="1"/>
          </p:cNvSpPr>
          <p:nvPr>
            <p:ph type="ftr" sz="quarter" idx="11"/>
          </p:nvPr>
        </p:nvSpPr>
        <p:spPr/>
        <p:txBody>
          <a:bodyPr/>
          <a:lstStyle/>
          <a:p>
            <a:r>
              <a:rPr lang="en-US" smtClean="0"/>
              <a:t>© 2015 EV3Lessons.com, Last edit 1/29/2015</a:t>
            </a:r>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‹nº›</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18" name="Rectangle 17"/>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Date Placeholder 3"/>
          <p:cNvSpPr>
            <a:spLocks noGrp="1"/>
          </p:cNvSpPr>
          <p:nvPr>
            <p:ph type="dt" sz="half" idx="10"/>
          </p:nvPr>
        </p:nvSpPr>
        <p:spPr/>
        <p:txBody>
          <a:bodyPr/>
          <a:lstStyle/>
          <a:p>
            <a:fld id="{7969DEB3-25C3-4574-8341-8014C4AAD1BD}" type="datetime1">
              <a:rPr lang="en-US" smtClean="0"/>
              <a:t>2/1/2015</a:t>
            </a:fld>
            <a:endParaRPr lang="en-US"/>
          </a:p>
        </p:txBody>
      </p:sp>
      <p:sp>
        <p:nvSpPr>
          <p:cNvPr id="5" name="Footer Placeholder 4"/>
          <p:cNvSpPr>
            <a:spLocks noGrp="1"/>
          </p:cNvSpPr>
          <p:nvPr>
            <p:ph type="ftr" sz="quarter" idx="11"/>
          </p:nvPr>
        </p:nvSpPr>
        <p:spPr/>
        <p:txBody>
          <a:bodyPr/>
          <a:lstStyle/>
          <a:p>
            <a:r>
              <a:rPr lang="en-US" smtClean="0"/>
              <a:t>© 2015 EV3Lessons.com, Last edit 1/29/2015</a:t>
            </a:r>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‹nº›</a:t>
            </a:fld>
            <a:endParaRPr lang="en-US"/>
          </a:p>
        </p:txBody>
      </p:sp>
      <p:sp>
        <p:nvSpPr>
          <p:cNvPr id="8" name="Picture Placeholder 7"/>
          <p:cNvSpPr>
            <a:spLocks noGrp="1"/>
          </p:cNvSpPr>
          <p:nvPr>
            <p:ph type="pic" sz="quarter" idx="13"/>
          </p:nvPr>
        </p:nvSpPr>
        <p:spPr>
          <a:xfrm>
            <a:off x="284162" y="2017058"/>
            <a:ext cx="8574087" cy="4377391"/>
          </a:xfrm>
        </p:spPr>
        <p:txBody>
          <a:bodyPr/>
          <a:lstStyle>
            <a:lvl1pPr>
              <a:buNone/>
              <a:defRPr/>
            </a:lvl1pPr>
          </a:lstStyle>
          <a:p>
            <a:r>
              <a:rPr lang="en-US" smtClean="0"/>
              <a:t>Drag picture to placeholder or click icon to add</a:t>
            </a:r>
            <a:endParaRPr/>
          </a:p>
        </p:txBody>
      </p:sp>
      <p:sp>
        <p:nvSpPr>
          <p:cNvPr id="3" name="Subtitle 2"/>
          <p:cNvSpPr>
            <a:spLocks noGrp="1"/>
          </p:cNvSpPr>
          <p:nvPr>
            <p:ph type="subTitle" idx="1"/>
          </p:nvPr>
        </p:nvSpPr>
        <p:spPr>
          <a:xfrm>
            <a:off x="472420" y="1532965"/>
            <a:ext cx="7754284" cy="484094"/>
          </a:xfrm>
        </p:spPr>
        <p:txBody>
          <a:bodyPr>
            <a:normAutofit/>
          </a:bodyPr>
          <a:lstStyle>
            <a:lvl1pPr marL="0" indent="0" algn="l">
              <a:lnSpc>
                <a:spcPct val="100000"/>
              </a:lnSpc>
              <a:spcBef>
                <a:spcPts val="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grpSp>
        <p:nvGrpSpPr>
          <p:cNvPr id="7" name="Group 16"/>
          <p:cNvGrpSpPr/>
          <p:nvPr/>
        </p:nvGrpSpPr>
        <p:grpSpPr>
          <a:xfrm>
            <a:off x="284163" y="1906542"/>
            <a:ext cx="8576373" cy="137411"/>
            <a:chOff x="284163" y="1759424"/>
            <a:chExt cx="8576373" cy="137411"/>
          </a:xfrm>
        </p:grpSpPr>
        <p:sp>
          <p:nvSpPr>
            <p:cNvPr id="11" name="Rectangle 10"/>
            <p:cNvSpPr/>
            <p:nvPr/>
          </p:nvSpPr>
          <p:spPr>
            <a:xfrm>
              <a:off x="284163" y="1759424"/>
              <a:ext cx="2743200" cy="13741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3026392" y="1759424"/>
              <a:ext cx="1600200" cy="13741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4626864" y="1759424"/>
              <a:ext cx="4233672" cy="13741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418633" y="444728"/>
            <a:ext cx="7810967" cy="1088237"/>
          </a:xfrm>
          <a:noFill/>
        </p:spPr>
        <p:txBody>
          <a:bodyPr bIns="45720" anchor="b" anchorCtr="0">
            <a:normAutofit/>
          </a:bodyPr>
          <a:lstStyle>
            <a:lvl1pPr algn="l">
              <a:lnSpc>
                <a:spcPts val="4600"/>
              </a:lnSpc>
              <a:defRPr/>
            </a:lvl1pPr>
          </a:lstStyle>
          <a:p>
            <a:r>
              <a:rPr lang="en-US" smtClean="0"/>
              <a:t>Click to edit Master title style</a:t>
            </a:r>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TextBox 12"/>
          <p:cNvSpPr txBox="1"/>
          <p:nvPr/>
        </p:nvSpPr>
        <p:spPr>
          <a:xfrm>
            <a:off x="8230889" y="4801575"/>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29768" y="4814125"/>
            <a:ext cx="7772400" cy="1051560"/>
          </a:xfrm>
          <a:noFill/>
        </p:spPr>
        <p:txBody>
          <a:bodyPr vert="horz" lIns="91440" tIns="45720" rIns="91440" bIns="45720" rtlCol="0" anchor="b" anchorCtr="0">
            <a:normAutofit/>
          </a:bodyPr>
          <a:lstStyle>
            <a:lvl1pPr algn="l" defTabSz="914400" rtl="0" eaLnBrk="1" latinLnBrk="0" hangingPunct="1">
              <a:spcBef>
                <a:spcPct val="0"/>
              </a:spcBef>
              <a:buNone/>
              <a:defRPr sz="42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75488" y="5861304"/>
            <a:ext cx="7735824" cy="402336"/>
          </a:xfrm>
        </p:spPr>
        <p:txBody>
          <a:bodyPr vert="horz" lIns="91440" tIns="45720" rIns="91440" bIns="45720" rtlCol="0" anchor="t" anchorCtr="0">
            <a:normAutofit/>
          </a:bodyPr>
          <a:lstStyle>
            <a:lvl1pPr marL="0" indent="0">
              <a:spcBef>
                <a:spcPts val="0"/>
              </a:spcBef>
              <a:buNone/>
              <a:defRPr sz="18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Clr>
                <a:schemeClr val="bg1">
                  <a:lumMod val="65000"/>
                </a:schemeClr>
              </a:buClr>
              <a:buSzPct val="90000"/>
              <a:buFont typeface="Wingdings" pitchFamily="2" charset="2"/>
              <a:buNone/>
            </a:pPr>
            <a:r>
              <a:rPr lang="en-US" smtClean="0"/>
              <a:t>Click to edit Master text styles</a:t>
            </a:r>
          </a:p>
        </p:txBody>
      </p:sp>
      <p:sp>
        <p:nvSpPr>
          <p:cNvPr id="4" name="Date Placeholder 3"/>
          <p:cNvSpPr>
            <a:spLocks noGrp="1"/>
          </p:cNvSpPr>
          <p:nvPr>
            <p:ph type="dt" sz="half" idx="10"/>
          </p:nvPr>
        </p:nvSpPr>
        <p:spPr/>
        <p:txBody>
          <a:bodyPr/>
          <a:lstStyle/>
          <a:p>
            <a:fld id="{ABEFB4C6-7EF6-4939-BB53-8DE14D451601}" type="datetime1">
              <a:rPr lang="en-US" smtClean="0"/>
              <a:t>2/1/2015</a:t>
            </a:fld>
            <a:endParaRPr lang="en-US"/>
          </a:p>
        </p:txBody>
      </p:sp>
      <p:sp>
        <p:nvSpPr>
          <p:cNvPr id="5" name="Footer Placeholder 4"/>
          <p:cNvSpPr>
            <a:spLocks noGrp="1"/>
          </p:cNvSpPr>
          <p:nvPr>
            <p:ph type="ftr" sz="quarter" idx="11"/>
          </p:nvPr>
        </p:nvSpPr>
        <p:spPr/>
        <p:txBody>
          <a:bodyPr/>
          <a:lstStyle/>
          <a:p>
            <a:r>
              <a:rPr lang="en-US" smtClean="0"/>
              <a:t>© 2015 EV3Lessons.com, Last edit 1/29/2015</a:t>
            </a:r>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‹nº›</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13" name="Picture Placeholder 7"/>
          <p:cNvSpPr>
            <a:spLocks noGrp="1"/>
          </p:cNvSpPr>
          <p:nvPr>
            <p:ph type="pic" sz="quarter" idx="13"/>
          </p:nvPr>
        </p:nvSpPr>
        <p:spPr>
          <a:xfrm>
            <a:off x="284162" y="443754"/>
            <a:ext cx="8574087" cy="4370293"/>
          </a:xfrm>
        </p:spPr>
        <p:txBody>
          <a:bodyPr/>
          <a:lstStyle>
            <a:lvl1pPr>
              <a:buNone/>
              <a:defRPr/>
            </a:lvl1pPr>
          </a:lstStyle>
          <a:p>
            <a:r>
              <a:rPr lang="en-US" smtClean="0"/>
              <a:t>Drag picture to placeholder or click icon to add</a:t>
            </a:r>
            <a:endParaRPr/>
          </a:p>
        </p:txBody>
      </p:sp>
      <p:sp>
        <p:nvSpPr>
          <p:cNvPr id="4" name="Date Placeholder 3"/>
          <p:cNvSpPr>
            <a:spLocks noGrp="1"/>
          </p:cNvSpPr>
          <p:nvPr>
            <p:ph type="dt" sz="half" idx="10"/>
          </p:nvPr>
        </p:nvSpPr>
        <p:spPr/>
        <p:txBody>
          <a:bodyPr/>
          <a:lstStyle/>
          <a:p>
            <a:fld id="{D65D5AE1-3AC4-4AC6-B973-F5E8AD522C98}" type="datetime1">
              <a:rPr lang="en-US" smtClean="0"/>
              <a:t>2/1/2015</a:t>
            </a:fld>
            <a:endParaRPr lang="en-US" dirty="0"/>
          </a:p>
        </p:txBody>
      </p:sp>
      <p:sp>
        <p:nvSpPr>
          <p:cNvPr id="6" name="Slide Number Placeholder 5"/>
          <p:cNvSpPr>
            <a:spLocks noGrp="1"/>
          </p:cNvSpPr>
          <p:nvPr>
            <p:ph type="sldNum" sz="quarter" idx="12"/>
          </p:nvPr>
        </p:nvSpPr>
        <p:spPr/>
        <p:txBody>
          <a:bodyPr/>
          <a:lstStyle/>
          <a:p>
            <a:fld id="{4382A7F7-08BF-4252-8141-63FB96055BBB}" type="slidenum">
              <a:rPr lang="en-US" smtClean="0"/>
              <a:t>‹nº›</a:t>
            </a:fld>
            <a:endParaRPr lang="en-US"/>
          </a:p>
        </p:txBody>
      </p:sp>
      <p:sp>
        <p:nvSpPr>
          <p:cNvPr id="7" name="Rectangle 6"/>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7"/>
          <p:cNvGrpSpPr/>
          <p:nvPr/>
        </p:nvGrpSpPr>
        <p:grpSpPr>
          <a:xfrm>
            <a:off x="284163" y="6263389"/>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8230889" y="4801575"/>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30306" y="4814047"/>
            <a:ext cx="7772400" cy="1048871"/>
          </a:xfrm>
          <a:noFill/>
        </p:spPr>
        <p:txBody>
          <a:bodyPr anchor="b" anchorCtr="0">
            <a:normAutofit/>
          </a:bodyPr>
          <a:lstStyle>
            <a:lvl1pPr algn="l">
              <a:defRPr sz="4200" b="0" i="0" cap="none" baseline="0"/>
            </a:lvl1pPr>
          </a:lstStyle>
          <a:p>
            <a:r>
              <a:rPr lang="en-US" smtClean="0"/>
              <a:t>Click to edit Master title style</a:t>
            </a:r>
            <a:endParaRPr/>
          </a:p>
        </p:txBody>
      </p:sp>
      <p:sp>
        <p:nvSpPr>
          <p:cNvPr id="3" name="Text Placeholder 2"/>
          <p:cNvSpPr>
            <a:spLocks noGrp="1"/>
          </p:cNvSpPr>
          <p:nvPr>
            <p:ph type="body" idx="1"/>
          </p:nvPr>
        </p:nvSpPr>
        <p:spPr>
          <a:xfrm>
            <a:off x="470647" y="5862918"/>
            <a:ext cx="7732059" cy="403412"/>
          </a:xfrm>
        </p:spPr>
        <p:txBody>
          <a:bodyPr anchor="t" anchorCtr="0">
            <a:normAutofit/>
          </a:bodyPr>
          <a:lstStyle>
            <a:lvl1pPr marL="0" indent="0">
              <a:spcBef>
                <a:spcPts val="0"/>
              </a:spcBef>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8"/>
          <p:cNvGrpSpPr/>
          <p:nvPr/>
        </p:nvGrpSpPr>
        <p:grpSpPr>
          <a:xfrm>
            <a:off x="284163" y="1577847"/>
            <a:ext cx="8576373" cy="137411"/>
            <a:chOff x="284163" y="1577847"/>
            <a:chExt cx="8576373" cy="137411"/>
          </a:xfrm>
        </p:grpSpPr>
        <p:sp>
          <p:nvSpPr>
            <p:cNvPr id="10" name="Rectangle 9"/>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03412"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78188"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0C996FE4-E48F-42E9-BEBA-0AB863DBE766}" type="datetime1">
              <a:rPr lang="en-US" smtClean="0"/>
              <a:t>2/1/2015</a:t>
            </a:fld>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‹nº›</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a:off x="284163" y="1577847"/>
            <a:ext cx="8576373" cy="137411"/>
            <a:chOff x="284163" y="1577847"/>
            <a:chExt cx="8576373" cy="137411"/>
          </a:xfrm>
        </p:grpSpPr>
        <p:sp>
          <p:nvSpPr>
            <p:cNvPr id="12" name="Rectangle 11"/>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03412" y="1735138"/>
            <a:ext cx="3931920" cy="833250"/>
          </a:xfrm>
        </p:spPr>
        <p:txBody>
          <a:bodyPr anchor="b">
            <a:noAutofit/>
          </a:bodyPr>
          <a:lstStyle>
            <a:lvl1pPr marL="0" indent="0" algn="ctr">
              <a:lnSpc>
                <a:spcPct val="100000"/>
              </a:lnSpc>
              <a:spcBef>
                <a:spcPts val="600"/>
              </a:spcBef>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03412"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79495" y="1735138"/>
            <a:ext cx="3931920" cy="833250"/>
          </a:xfrm>
        </p:spPr>
        <p:txBody>
          <a:bodyPr anchor="b">
            <a:noAutofit/>
          </a:bodyPr>
          <a:lstStyle>
            <a:lvl1pPr marL="0" indent="0" algn="ctr">
              <a:lnSpc>
                <a:spcPct val="100000"/>
              </a:lnSpc>
              <a:spcBef>
                <a:spcPts val="600"/>
              </a:spcBef>
              <a:buNone/>
              <a:defRPr sz="2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79495"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D7BA1486-A80F-4FBD-B2A8-C7B09237DBA5}" type="datetime1">
              <a:rPr lang="en-US" smtClean="0"/>
              <a:t>2/1/2015</a:t>
            </a:fld>
            <a:endParaRPr lang="en-US"/>
          </a:p>
        </p:txBody>
      </p:sp>
      <p:sp>
        <p:nvSpPr>
          <p:cNvPr id="8" name="Footer Placeholder 7"/>
          <p:cNvSpPr>
            <a:spLocks noGrp="1"/>
          </p:cNvSpPr>
          <p:nvPr>
            <p:ph type="ftr" sz="quarter" idx="11"/>
          </p:nvPr>
        </p:nvSpPr>
        <p:spPr/>
        <p:txBody>
          <a:bodyPr/>
          <a:lstStyle/>
          <a:p>
            <a:r>
              <a:rPr lang="en-US" smtClean="0"/>
              <a:t>© 2015 EV3Lessons.com, Last edit 1/29/2015</a:t>
            </a:r>
            <a:endParaRPr lang="en-US"/>
          </a:p>
        </p:txBody>
      </p:sp>
      <p:sp>
        <p:nvSpPr>
          <p:cNvPr id="9" name="Slide Number Placeholder 8"/>
          <p:cNvSpPr>
            <a:spLocks noGrp="1"/>
          </p:cNvSpPr>
          <p:nvPr>
            <p:ph type="sldNum" sz="quarter" idx="12"/>
          </p:nvPr>
        </p:nvSpPr>
        <p:spPr/>
        <p:txBody>
          <a:bodyPr/>
          <a:lstStyle/>
          <a:p>
            <a:fld id="{4382A7F7-08BF-4252-8141-63FB96055BBB}" type="slidenum">
              <a:rPr lang="en-US" smtClean="0"/>
              <a:t>‹nº›</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7" name="Group 6"/>
          <p:cNvGrpSpPr/>
          <p:nvPr/>
        </p:nvGrpSpPr>
        <p:grpSpPr>
          <a:xfrm>
            <a:off x="284163" y="1577847"/>
            <a:ext cx="8576373" cy="137411"/>
            <a:chOff x="284163" y="1577847"/>
            <a:chExt cx="8576373" cy="137411"/>
          </a:xfrm>
        </p:grpSpPr>
        <p:sp>
          <p:nvSpPr>
            <p:cNvPr id="8" name="Rectangle 7"/>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5C7D5BE6-8225-40D8-9707-E52999E43B03}" type="datetime1">
              <a:rPr lang="en-US" smtClean="0"/>
              <a:t>2/1/2015</a:t>
            </a:fld>
            <a:endParaRPr lang="en-US"/>
          </a:p>
        </p:txBody>
      </p:sp>
      <p:sp>
        <p:nvSpPr>
          <p:cNvPr id="4" name="Footer Placeholder 3"/>
          <p:cNvSpPr>
            <a:spLocks noGrp="1"/>
          </p:cNvSpPr>
          <p:nvPr>
            <p:ph type="ftr" sz="quarter" idx="11"/>
          </p:nvPr>
        </p:nvSpPr>
        <p:spPr/>
        <p:txBody>
          <a:bodyPr/>
          <a:lstStyle/>
          <a:p>
            <a:r>
              <a:rPr lang="en-US" smtClean="0"/>
              <a:t>© 2015 EV3Lessons.com, Last edit 1/29/2015</a:t>
            </a:r>
            <a:endParaRPr lang="en-US"/>
          </a:p>
        </p:txBody>
      </p:sp>
      <p:sp>
        <p:nvSpPr>
          <p:cNvPr id="5" name="Slide Number Placeholder 4"/>
          <p:cNvSpPr>
            <a:spLocks noGrp="1"/>
          </p:cNvSpPr>
          <p:nvPr>
            <p:ph type="sldNum" sz="quarter" idx="12"/>
          </p:nvPr>
        </p:nvSpPr>
        <p:spPr/>
        <p:txBody>
          <a:bodyPr/>
          <a:lstStyle/>
          <a:p>
            <a:fld id="{4382A7F7-08BF-4252-8141-63FB96055BBB}" type="slidenum">
              <a:rPr lang="en-US" smtClean="0"/>
              <a:t>‹nº›</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CE77FA-C0A0-44BD-8A94-E9DA8D8C1ED9}" type="datetime1">
              <a:rPr lang="en-US" smtClean="0"/>
              <a:t>2/1/2015</a:t>
            </a:fld>
            <a:endParaRPr lang="en-US"/>
          </a:p>
        </p:txBody>
      </p:sp>
      <p:sp>
        <p:nvSpPr>
          <p:cNvPr id="3" name="Footer Placeholder 2"/>
          <p:cNvSpPr>
            <a:spLocks noGrp="1"/>
          </p:cNvSpPr>
          <p:nvPr>
            <p:ph type="ftr" sz="quarter" idx="11"/>
          </p:nvPr>
        </p:nvSpPr>
        <p:spPr/>
        <p:txBody>
          <a:bodyPr/>
          <a:lstStyle/>
          <a:p>
            <a:r>
              <a:rPr lang="en-US" smtClean="0"/>
              <a:t>© 2015 EV3Lessons.com, Last edit 1/29/2015</a:t>
            </a:r>
            <a:endParaRPr lang="en-US"/>
          </a:p>
        </p:txBody>
      </p:sp>
      <p:sp>
        <p:nvSpPr>
          <p:cNvPr id="4" name="Slide Number Placeholder 3"/>
          <p:cNvSpPr>
            <a:spLocks noGrp="1"/>
          </p:cNvSpPr>
          <p:nvPr>
            <p:ph type="sldNum" sz="quarter" idx="12"/>
          </p:nvPr>
        </p:nvSpPr>
        <p:spPr/>
        <p:txBody>
          <a:bodyPr/>
          <a:lstStyle/>
          <a:p>
            <a:fld id="{4382A7F7-08BF-4252-8141-63FB96055BBB}" type="slidenum">
              <a:rPr lang="en-US" smtClean="0"/>
              <a:t>‹nº›</a:t>
            </a:fld>
            <a:endParaRPr lang="en-US"/>
          </a:p>
        </p:txBody>
      </p:sp>
      <p:grpSp>
        <p:nvGrpSpPr>
          <p:cNvPr id="5" name="Group 4"/>
          <p:cNvGrpSpPr/>
          <p:nvPr/>
        </p:nvGrpSpPr>
        <p:grpSpPr>
          <a:xfrm>
            <a:off x="284163" y="452718"/>
            <a:ext cx="8576373" cy="137411"/>
            <a:chOff x="284163" y="1577847"/>
            <a:chExt cx="8576373" cy="137411"/>
          </a:xfrm>
        </p:grpSpPr>
        <p:sp>
          <p:nvSpPr>
            <p:cNvPr id="6" name="Rectangle 5"/>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Rectangle 6"/>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81503" y="2133600"/>
            <a:ext cx="7076747" cy="3992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4936" y="6437032"/>
            <a:ext cx="2133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fld id="{0E93711E-15E4-47B5-9ECF-BAB9FB55B73C}" type="datetime1">
              <a:rPr lang="en-US" smtClean="0"/>
              <a:t>2/1/2015</a:t>
            </a:fld>
            <a:endParaRPr lang="en-US" dirty="0"/>
          </a:p>
        </p:txBody>
      </p:sp>
      <p:sp>
        <p:nvSpPr>
          <p:cNvPr id="5" name="Footer Placeholder 4"/>
          <p:cNvSpPr>
            <a:spLocks noGrp="1"/>
          </p:cNvSpPr>
          <p:nvPr>
            <p:ph type="ftr" sz="quarter" idx="3"/>
          </p:nvPr>
        </p:nvSpPr>
        <p:spPr>
          <a:xfrm>
            <a:off x="199698" y="6437032"/>
            <a:ext cx="6124902"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r>
              <a:rPr lang="en-US" smtClean="0"/>
              <a:t>© 2015 EV3Lessons.com, Last edit 1/29/2015</a:t>
            </a:r>
            <a:endParaRPr lang="en-US" dirty="0"/>
          </a:p>
        </p:txBody>
      </p:sp>
      <p:sp>
        <p:nvSpPr>
          <p:cNvPr id="6" name="Slide Number Placeholder 5"/>
          <p:cNvSpPr>
            <a:spLocks noGrp="1"/>
          </p:cNvSpPr>
          <p:nvPr>
            <p:ph type="sldNum" sz="quarter" idx="4"/>
          </p:nvPr>
        </p:nvSpPr>
        <p:spPr>
          <a:xfrm>
            <a:off x="8306459" y="167347"/>
            <a:ext cx="630621" cy="359760"/>
          </a:xfrm>
          <a:prstGeom prst="rect">
            <a:avLst/>
          </a:prstGeom>
        </p:spPr>
        <p:txBody>
          <a:bodyPr vert="horz" lIns="91440" tIns="45720" rIns="91440" bIns="45720" rtlCol="0" anchor="ctr"/>
          <a:lstStyle>
            <a:lvl1pPr algn="r">
              <a:defRPr sz="1400" b="1">
                <a:solidFill>
                  <a:schemeClr val="tx1">
                    <a:lumMod val="85000"/>
                    <a:lumOff val="15000"/>
                  </a:schemeClr>
                </a:solidFill>
              </a:defRPr>
            </a:lvl1pPr>
          </a:lstStyle>
          <a:p>
            <a:fld id="{4382A7F7-08BF-4252-8141-63FB96055BBB}" type="slidenum">
              <a:rPr lang="en-US" smtClean="0"/>
              <a:t>‹nº›</a:t>
            </a:fld>
            <a:endParaRPr lang="en-US"/>
          </a:p>
        </p:txBody>
      </p:sp>
      <p:sp>
        <p:nvSpPr>
          <p:cNvPr id="2" name="Title Placeholder 1"/>
          <p:cNvSpPr>
            <a:spLocks noGrp="1"/>
          </p:cNvSpPr>
          <p:nvPr>
            <p:ph type="title"/>
          </p:nvPr>
        </p:nvSpPr>
        <p:spPr>
          <a:xfrm>
            <a:off x="284163" y="630382"/>
            <a:ext cx="8574087" cy="967840"/>
          </a:xfrm>
          <a:prstGeom prst="rect">
            <a:avLst/>
          </a:prstGeom>
          <a:solidFill>
            <a:schemeClr val="tx1">
              <a:lumMod val="85000"/>
              <a:lumOff val="15000"/>
              <a:alpha val="70000"/>
            </a:schemeClr>
          </a:solidFill>
        </p:spPr>
        <p:txBody>
          <a:bodyPr vert="horz" lIns="91440" tIns="45720" rIns="91440" bIns="45720" rtlCol="0" anchor="ctr">
            <a:normAutofit/>
          </a:bodyPr>
          <a:lstStyle/>
          <a:p>
            <a:r>
              <a:rPr lang="en-US" smtClean="0"/>
              <a:t>Click to edit Master title style</a:t>
            </a:r>
            <a:endParaRPr/>
          </a:p>
        </p:txBody>
      </p:sp>
    </p:spTree>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1" r:id="rId13"/>
    <p:sldLayoutId id="2147483832" r:id="rId14"/>
    <p:sldLayoutId id="2147483833" r:id="rId15"/>
    <p:sldLayoutId id="2147483834" r:id="rId16"/>
  </p:sldLayoutIdLst>
  <p:timing>
    <p:tnLst>
      <p:par>
        <p:cTn id="1" dur="indefinite" restart="never" nodeType="tmRoot"/>
      </p:par>
    </p:tnLst>
  </p:timing>
  <p:hf hdr="0" dt="0"/>
  <p:txStyles>
    <p:titleStyle>
      <a:lvl1pPr algn="r" defTabSz="914400" rtl="0" eaLnBrk="1" latinLnBrk="0" hangingPunct="1">
        <a:spcBef>
          <a:spcPct val="0"/>
        </a:spcBef>
        <a:buNone/>
        <a:defRPr sz="4200" kern="1200">
          <a:solidFill>
            <a:schemeClr val="bg1"/>
          </a:solidFill>
          <a:latin typeface="+mj-lt"/>
          <a:ea typeface="+mj-ea"/>
          <a:cs typeface="+mj-cs"/>
        </a:defRPr>
      </a:lvl1pPr>
    </p:titleStyle>
    <p:body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kern="1200">
          <a:solidFill>
            <a:schemeClr val="tx1">
              <a:lumMod val="85000"/>
              <a:lumOff val="15000"/>
            </a:schemeClr>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ev3lessons.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http://creativecommons.org/licenses/by-nc-sa/4.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video" Target="../media/media4.MOV"/><Relationship Id="rId13" Type="http://schemas.openxmlformats.org/officeDocument/2006/relationships/image" Target="../media/image8.png"/><Relationship Id="rId3" Type="http://schemas.microsoft.com/office/2007/relationships/media" Target="../media/media2.MOV"/><Relationship Id="rId7" Type="http://schemas.microsoft.com/office/2007/relationships/media" Target="../media/media4.MOV"/><Relationship Id="rId12" Type="http://schemas.openxmlformats.org/officeDocument/2006/relationships/image" Target="../media/image7.png"/><Relationship Id="rId2" Type="http://schemas.openxmlformats.org/officeDocument/2006/relationships/video" Target="../media/media1.MOV"/><Relationship Id="rId1" Type="http://schemas.microsoft.com/office/2007/relationships/media" Target="../media/media1.MOV"/><Relationship Id="rId6" Type="http://schemas.openxmlformats.org/officeDocument/2006/relationships/video" Target="../media/media3.MOV"/><Relationship Id="rId11" Type="http://schemas.openxmlformats.org/officeDocument/2006/relationships/image" Target="../media/image6.png"/><Relationship Id="rId5" Type="http://schemas.microsoft.com/office/2007/relationships/media" Target="../media/media3.MOV"/><Relationship Id="rId10" Type="http://schemas.openxmlformats.org/officeDocument/2006/relationships/image" Target="../media/image5.png"/><Relationship Id="rId4" Type="http://schemas.openxmlformats.org/officeDocument/2006/relationships/video" Target="../media/media2.MOV"/><Relationship Id="rId9"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video" Target="../media/media8.MOV"/><Relationship Id="rId13" Type="http://schemas.openxmlformats.org/officeDocument/2006/relationships/image" Target="../media/image12.png"/><Relationship Id="rId3" Type="http://schemas.microsoft.com/office/2007/relationships/media" Target="../media/media6.MOV"/><Relationship Id="rId7" Type="http://schemas.microsoft.com/office/2007/relationships/media" Target="../media/media8.MOV"/><Relationship Id="rId12" Type="http://schemas.openxmlformats.org/officeDocument/2006/relationships/image" Target="../media/image11.png"/><Relationship Id="rId2" Type="http://schemas.openxmlformats.org/officeDocument/2006/relationships/video" Target="../media/media5.MOV"/><Relationship Id="rId1" Type="http://schemas.microsoft.com/office/2007/relationships/media" Target="../media/media5.MOV"/><Relationship Id="rId6" Type="http://schemas.openxmlformats.org/officeDocument/2006/relationships/video" Target="../media/media7.MOV"/><Relationship Id="rId11" Type="http://schemas.openxmlformats.org/officeDocument/2006/relationships/image" Target="../media/image10.png"/><Relationship Id="rId5" Type="http://schemas.microsoft.com/office/2007/relationships/media" Target="../media/media7.MOV"/><Relationship Id="rId10" Type="http://schemas.openxmlformats.org/officeDocument/2006/relationships/image" Target="../media/image9.png"/><Relationship Id="rId4" Type="http://schemas.openxmlformats.org/officeDocument/2006/relationships/video" Target="../media/media6.MOV"/><Relationship Id="rId9"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Droidslogo2.png"/>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t="2627" b="2627"/>
          <a:stretch>
            <a:fillRect/>
          </a:stretch>
        </p:blipFill>
        <p:spPr>
          <a:xfrm>
            <a:off x="247673" y="5252598"/>
            <a:ext cx="1209338" cy="1145791"/>
          </a:xfrm>
        </p:spPr>
      </p:pic>
      <p:sp>
        <p:nvSpPr>
          <p:cNvPr id="4" name="Subtitle 3"/>
          <p:cNvSpPr>
            <a:spLocks noGrp="1"/>
          </p:cNvSpPr>
          <p:nvPr>
            <p:ph type="subTitle" idx="1"/>
          </p:nvPr>
        </p:nvSpPr>
        <p:spPr>
          <a:xfrm>
            <a:off x="1576397" y="5252598"/>
            <a:ext cx="3749229" cy="484094"/>
          </a:xfrm>
        </p:spPr>
        <p:txBody>
          <a:bodyPr/>
          <a:lstStyle/>
          <a:p>
            <a:r>
              <a:rPr lang="en-US" dirty="0" err="1" smtClean="0">
                <a:solidFill>
                  <a:schemeClr val="tx1"/>
                </a:solidFill>
              </a:rPr>
              <a:t>Por</a:t>
            </a:r>
            <a:r>
              <a:rPr lang="en-US" dirty="0" smtClean="0">
                <a:solidFill>
                  <a:schemeClr val="tx1"/>
                </a:solidFill>
              </a:rPr>
              <a:t> Droids </a:t>
            </a:r>
            <a:r>
              <a:rPr lang="en-US" dirty="0" smtClean="0">
                <a:solidFill>
                  <a:schemeClr val="tx1"/>
                </a:solidFill>
              </a:rPr>
              <a:t>Robotics</a:t>
            </a:r>
            <a:endParaRPr lang="en-US" dirty="0">
              <a:solidFill>
                <a:schemeClr val="tx1"/>
              </a:solidFill>
            </a:endParaRPr>
          </a:p>
        </p:txBody>
      </p:sp>
      <p:sp>
        <p:nvSpPr>
          <p:cNvPr id="2" name="Title 1"/>
          <p:cNvSpPr>
            <a:spLocks noGrp="1"/>
          </p:cNvSpPr>
          <p:nvPr>
            <p:ph type="ctrTitle"/>
          </p:nvPr>
        </p:nvSpPr>
        <p:spPr>
          <a:xfrm>
            <a:off x="199698" y="2974369"/>
            <a:ext cx="7810967" cy="1088237"/>
          </a:xfrm>
        </p:spPr>
        <p:txBody>
          <a:bodyPr>
            <a:normAutofit fontScale="90000"/>
          </a:bodyPr>
          <a:lstStyle/>
          <a:p>
            <a:r>
              <a:rPr lang="en-US" sz="6600" dirty="0" err="1" smtClean="0">
                <a:solidFill>
                  <a:srgbClr val="FF0000"/>
                </a:solidFill>
              </a:rPr>
              <a:t>Seguidores</a:t>
            </a:r>
            <a:r>
              <a:rPr lang="en-US" sz="6600" dirty="0" smtClean="0">
                <a:solidFill>
                  <a:srgbClr val="FF0000"/>
                </a:solidFill>
              </a:rPr>
              <a:t> de </a:t>
            </a:r>
            <a:r>
              <a:rPr lang="en-US" sz="6600" dirty="0" err="1" smtClean="0">
                <a:solidFill>
                  <a:srgbClr val="FF0000"/>
                </a:solidFill>
              </a:rPr>
              <a:t>Linha</a:t>
            </a:r>
            <a:r>
              <a:rPr lang="en-US" sz="6600" dirty="0" smtClean="0">
                <a:solidFill>
                  <a:srgbClr val="FF0000"/>
                </a:solidFill>
              </a:rPr>
              <a:t>: </a:t>
            </a:r>
            <a:r>
              <a:rPr lang="en-US" sz="6600" dirty="0" err="1" smtClean="0">
                <a:solidFill>
                  <a:srgbClr val="FF0000"/>
                </a:solidFill>
              </a:rPr>
              <a:t>Básico</a:t>
            </a:r>
            <a:r>
              <a:rPr lang="en-US" sz="6600" dirty="0" smtClean="0">
                <a:solidFill>
                  <a:srgbClr val="FF0000"/>
                </a:solidFill>
              </a:rPr>
              <a:t> </a:t>
            </a:r>
            <a:r>
              <a:rPr lang="en-US" sz="6600" dirty="0" err="1" smtClean="0">
                <a:solidFill>
                  <a:srgbClr val="FF0000"/>
                </a:solidFill>
              </a:rPr>
              <a:t>ao</a:t>
            </a:r>
            <a:r>
              <a:rPr lang="en-US" sz="6600" dirty="0" smtClean="0">
                <a:solidFill>
                  <a:srgbClr val="FF0000"/>
                </a:solidFill>
              </a:rPr>
              <a:t> </a:t>
            </a:r>
            <a:r>
              <a:rPr lang="en-US" sz="6600" dirty="0" err="1" smtClean="0">
                <a:solidFill>
                  <a:srgbClr val="FF0000"/>
                </a:solidFill>
              </a:rPr>
              <a:t>Proporcional</a:t>
            </a:r>
            <a:endParaRPr lang="en-US" dirty="0">
              <a:solidFill>
                <a:srgbClr val="FF0000"/>
              </a:solidFill>
            </a:endParaRPr>
          </a:p>
        </p:txBody>
      </p:sp>
      <p:sp>
        <p:nvSpPr>
          <p:cNvPr id="3" name="TextBox 2"/>
          <p:cNvSpPr txBox="1"/>
          <p:nvPr/>
        </p:nvSpPr>
        <p:spPr>
          <a:xfrm>
            <a:off x="329321" y="353342"/>
            <a:ext cx="7754284" cy="1569660"/>
          </a:xfrm>
          <a:prstGeom prst="rect">
            <a:avLst/>
          </a:prstGeom>
          <a:noFill/>
        </p:spPr>
        <p:txBody>
          <a:bodyPr wrap="square" rtlCol="0">
            <a:spAutoFit/>
          </a:bodyPr>
          <a:lstStyle/>
          <a:p>
            <a:r>
              <a:rPr lang="en-US" sz="4800" dirty="0" smtClean="0">
                <a:solidFill>
                  <a:schemeClr val="bg1"/>
                </a:solidFill>
              </a:rPr>
              <a:t>LIÇÃO DE PROGRAMAÇÃO EV3 AVANÇADA</a:t>
            </a:r>
            <a:endParaRPr lang="en-US" sz="4800" dirty="0">
              <a:solidFill>
                <a:schemeClr val="bg1"/>
              </a:solidFill>
            </a:endParaRPr>
          </a:p>
        </p:txBody>
      </p:sp>
      <p:sp>
        <p:nvSpPr>
          <p:cNvPr id="10" name="Footer Placeholder 9"/>
          <p:cNvSpPr>
            <a:spLocks noGrp="1"/>
          </p:cNvSpPr>
          <p:nvPr>
            <p:ph type="ftr" sz="quarter" idx="11"/>
          </p:nvPr>
        </p:nvSpPr>
        <p:spPr/>
        <p:txBody>
          <a:bodyPr/>
          <a:lstStyle/>
          <a:p>
            <a:r>
              <a:rPr lang="en-US" dirty="0" smtClean="0"/>
              <a:t>© 2015 EV3Lessons.com, Last edit </a:t>
            </a:r>
            <a:r>
              <a:rPr lang="en-US" dirty="0" smtClean="0"/>
              <a:t>1/31/2015</a:t>
            </a:r>
            <a:endParaRPr lang="en-US" dirty="0"/>
          </a:p>
        </p:txBody>
      </p:sp>
      <p:sp>
        <p:nvSpPr>
          <p:cNvPr id="5" name="Slide Number Placeholder 4"/>
          <p:cNvSpPr>
            <a:spLocks noGrp="1"/>
          </p:cNvSpPr>
          <p:nvPr>
            <p:ph type="sldNum" sz="quarter" idx="12"/>
          </p:nvPr>
        </p:nvSpPr>
        <p:spPr/>
        <p:txBody>
          <a:bodyPr/>
          <a:lstStyle/>
          <a:p>
            <a:fld id="{7F5CE407-6216-4202-80E4-A30DC2F709B2}" type="slidenum">
              <a:rPr lang="en-US" smtClean="0"/>
              <a:t>1</a:t>
            </a:fld>
            <a:endParaRPr lang="en-US"/>
          </a:p>
        </p:txBody>
      </p:sp>
      <p:pic>
        <p:nvPicPr>
          <p:cNvPr id="8" name="Picture 7" descr="EV3Lessons.com"/>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996763" y="5494645"/>
            <a:ext cx="2940317" cy="1092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84212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354" y="477182"/>
            <a:ext cx="8245475" cy="918498"/>
          </a:xfrm>
          <a:noFill/>
        </p:spPr>
        <p:txBody>
          <a:bodyPr>
            <a:normAutofit/>
          </a:bodyPr>
          <a:lstStyle/>
          <a:p>
            <a:r>
              <a:rPr lang="en-US" dirty="0" err="1" smtClean="0"/>
              <a:t>Seguidor</a:t>
            </a:r>
            <a:r>
              <a:rPr lang="en-US" dirty="0" smtClean="0"/>
              <a:t> de </a:t>
            </a:r>
            <a:r>
              <a:rPr lang="en-US" dirty="0" err="1" smtClean="0"/>
              <a:t>Linha</a:t>
            </a:r>
            <a:r>
              <a:rPr lang="en-US" dirty="0" smtClean="0"/>
              <a:t> </a:t>
            </a:r>
            <a:r>
              <a:rPr lang="en-US" dirty="0" err="1" smtClean="0"/>
              <a:t>Proporcional</a:t>
            </a:r>
            <a:endParaRPr lang="en-US" dirty="0"/>
          </a:p>
        </p:txBody>
      </p:sp>
      <p:sp>
        <p:nvSpPr>
          <p:cNvPr id="4" name="Footer Placeholder 3"/>
          <p:cNvSpPr>
            <a:spLocks noGrp="1"/>
          </p:cNvSpPr>
          <p:nvPr>
            <p:ph type="ftr" sz="quarter" idx="11"/>
          </p:nvPr>
        </p:nvSpPr>
        <p:spPr/>
        <p:txBody>
          <a:bodyPr/>
          <a:lstStyle/>
          <a:p>
            <a:r>
              <a:rPr lang="en-US" dirty="0" smtClean="0"/>
              <a:t>© 2015 EV3Lessons.com, Last edit </a:t>
            </a:r>
            <a:r>
              <a:rPr lang="en-US" dirty="0" smtClean="0"/>
              <a:t>1/31/2015</a:t>
            </a:r>
            <a:endParaRPr lang="en-US" dirty="0"/>
          </a:p>
        </p:txBody>
      </p:sp>
      <p:pic>
        <p:nvPicPr>
          <p:cNvPr id="3" name="Picture 2" descr="Screen Shot 2014-10-18 at 4.44.29 P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59687" y="1994154"/>
            <a:ext cx="8840497" cy="4442878"/>
          </a:xfrm>
          <a:prstGeom prst="rect">
            <a:avLst/>
          </a:prstGeom>
        </p:spPr>
      </p:pic>
      <p:sp>
        <p:nvSpPr>
          <p:cNvPr id="6" name="Slide Number Placeholder 5"/>
          <p:cNvSpPr>
            <a:spLocks noGrp="1"/>
          </p:cNvSpPr>
          <p:nvPr>
            <p:ph type="sldNum" sz="quarter" idx="12"/>
          </p:nvPr>
        </p:nvSpPr>
        <p:spPr/>
        <p:txBody>
          <a:bodyPr/>
          <a:lstStyle/>
          <a:p>
            <a:fld id="{4382A7F7-08BF-4252-8141-63FB96055BBB}" type="slidenum">
              <a:rPr lang="en-US" smtClean="0"/>
              <a:t>10</a:t>
            </a:fld>
            <a:endParaRPr lang="en-US"/>
          </a:p>
        </p:txBody>
      </p:sp>
      <p:sp>
        <p:nvSpPr>
          <p:cNvPr id="7" name="CaixaDeTexto 6"/>
          <p:cNvSpPr txBox="1"/>
          <p:nvPr/>
        </p:nvSpPr>
        <p:spPr>
          <a:xfrm>
            <a:off x="1384298" y="2051304"/>
            <a:ext cx="6159502" cy="600164"/>
          </a:xfrm>
          <a:prstGeom prst="rect">
            <a:avLst/>
          </a:prstGeom>
          <a:solidFill>
            <a:srgbClr val="E0E0E0"/>
          </a:solidFill>
        </p:spPr>
        <p:txBody>
          <a:bodyPr wrap="square" rtlCol="0">
            <a:spAutoFit/>
          </a:bodyPr>
          <a:lstStyle/>
          <a:p>
            <a:r>
              <a:rPr lang="pt-BR" sz="1100" dirty="0" smtClean="0"/>
              <a:t>Nós recomendamos que seu time use um seguidor de linha proporcional como esse. Ele será o mais suave dos quatro seguidores de linha nessa lição. Há ainda melhores seguidores de linha (que usam controles PID), mas um seguidor de linha que usa o “P” é um grande começo.</a:t>
            </a:r>
            <a:endParaRPr lang="pt-BR" sz="1100" dirty="0"/>
          </a:p>
        </p:txBody>
      </p:sp>
      <p:sp>
        <p:nvSpPr>
          <p:cNvPr id="8" name="CaixaDeTexto 7"/>
          <p:cNvSpPr txBox="1"/>
          <p:nvPr/>
        </p:nvSpPr>
        <p:spPr>
          <a:xfrm>
            <a:off x="269874" y="2034035"/>
            <a:ext cx="1066799" cy="1615827"/>
          </a:xfrm>
          <a:prstGeom prst="rect">
            <a:avLst/>
          </a:prstGeom>
          <a:solidFill>
            <a:srgbClr val="E0E0E0"/>
          </a:solidFill>
        </p:spPr>
        <p:txBody>
          <a:bodyPr wrap="square" rtlCol="0">
            <a:spAutoFit/>
          </a:bodyPr>
          <a:lstStyle/>
          <a:p>
            <a:r>
              <a:rPr lang="pt-BR" sz="900" dirty="0" smtClean="0"/>
              <a:t>Nota: Esse programa usa o Sensor de Cor no modo Luz. Isso significa que você terá que calibrar seus sensores. Por favor leia nossas lições de calibragem antes de continuar.</a:t>
            </a:r>
            <a:endParaRPr lang="pt-BR" sz="900" dirty="0"/>
          </a:p>
        </p:txBody>
      </p:sp>
      <p:sp>
        <p:nvSpPr>
          <p:cNvPr id="9" name="CaixaDeTexto 8"/>
          <p:cNvSpPr txBox="1"/>
          <p:nvPr/>
        </p:nvSpPr>
        <p:spPr>
          <a:xfrm>
            <a:off x="1790701" y="3148460"/>
            <a:ext cx="6619874" cy="600164"/>
          </a:xfrm>
          <a:prstGeom prst="rect">
            <a:avLst/>
          </a:prstGeom>
          <a:solidFill>
            <a:srgbClr val="E0E0E0"/>
          </a:solidFill>
        </p:spPr>
        <p:txBody>
          <a:bodyPr wrap="square" rtlCol="0">
            <a:spAutoFit/>
          </a:bodyPr>
          <a:lstStyle/>
          <a:p>
            <a:r>
              <a:rPr lang="pt-BR" sz="1100" dirty="0" smtClean="0"/>
              <a:t>Cada programação proporcional deve ter duas partes: Parte 1 computa o erro (no caso, o quão longe você está da linha) e Parte 2 computa uma correção que é proporcional ao erro (nesse caso o quanto virar). Você pode usar o controle proporcional com outros sensos assim. Ele funciona realmente bem!</a:t>
            </a:r>
            <a:endParaRPr lang="pt-BR" sz="1100" dirty="0"/>
          </a:p>
        </p:txBody>
      </p:sp>
      <p:sp>
        <p:nvSpPr>
          <p:cNvPr id="10" name="CaixaDeTexto 9"/>
          <p:cNvSpPr txBox="1"/>
          <p:nvPr/>
        </p:nvSpPr>
        <p:spPr>
          <a:xfrm>
            <a:off x="317499" y="4645098"/>
            <a:ext cx="1066799" cy="1754326"/>
          </a:xfrm>
          <a:prstGeom prst="rect">
            <a:avLst/>
          </a:prstGeom>
          <a:solidFill>
            <a:srgbClr val="E0E0E0"/>
          </a:solidFill>
        </p:spPr>
        <p:txBody>
          <a:bodyPr wrap="square" rtlCol="0">
            <a:spAutoFit/>
          </a:bodyPr>
          <a:lstStyle/>
          <a:p>
            <a:r>
              <a:rPr lang="pt-BR" sz="900" dirty="0" smtClean="0"/>
              <a:t>Nota: Você não precisa usar um Bloco de Constante com um fio de dados. Nós acabamos de fazer que então ele poderia estar mais óbvio do que nós multiplicamos pela constante de nossa escolha.</a:t>
            </a:r>
            <a:endParaRPr lang="pt-BR" sz="900" dirty="0"/>
          </a:p>
        </p:txBody>
      </p:sp>
      <p:sp>
        <p:nvSpPr>
          <p:cNvPr id="11" name="CaixaDeTexto 10"/>
          <p:cNvSpPr txBox="1"/>
          <p:nvPr/>
        </p:nvSpPr>
        <p:spPr>
          <a:xfrm>
            <a:off x="1790701" y="4891870"/>
            <a:ext cx="2673348" cy="1338828"/>
          </a:xfrm>
          <a:prstGeom prst="rect">
            <a:avLst/>
          </a:prstGeom>
          <a:solidFill>
            <a:srgbClr val="E0E0E0"/>
          </a:solidFill>
        </p:spPr>
        <p:txBody>
          <a:bodyPr wrap="square" rtlCol="0">
            <a:spAutoFit/>
          </a:bodyPr>
          <a:lstStyle/>
          <a:p>
            <a:r>
              <a:rPr lang="pt-BR" sz="900" dirty="0" smtClean="0"/>
              <a:t>Parte 1: Compute o Erro</a:t>
            </a:r>
          </a:p>
          <a:p>
            <a:pPr marL="171450" indent="-171450">
              <a:buFontTx/>
              <a:buChar char="-"/>
            </a:pPr>
            <a:r>
              <a:rPr lang="pt-BR" sz="900" dirty="0" smtClean="0"/>
              <a:t>Nosso objetivo é estar no topo da linha (sensor de  luz = 50). O Bloco Matemático calcula acima o quão longe fora o robô está de nosso alvo de 50.</a:t>
            </a:r>
          </a:p>
          <a:p>
            <a:pPr marL="171450" indent="-171450">
              <a:buFontTx/>
              <a:buChar char="-"/>
            </a:pPr>
            <a:r>
              <a:rPr lang="pt-BR" sz="900" dirty="0" smtClean="0"/>
              <a:t>O Bloco de Constante acima é nosso alvo. Você pode mudá-lo para diferentes tipos de linha. </a:t>
            </a:r>
          </a:p>
          <a:p>
            <a:pPr marL="171450" indent="-171450">
              <a:buFontTx/>
              <a:buChar char="-"/>
            </a:pPr>
            <a:r>
              <a:rPr lang="pt-BR" sz="900" dirty="0" smtClean="0"/>
              <a:t>Note que no pior caso, seu sensor de luz lerá 0 ou 100 (longe da linha!!). Isso dará um erro = 50 ou -50.</a:t>
            </a:r>
            <a:endParaRPr lang="pt-BR" sz="900" dirty="0"/>
          </a:p>
        </p:txBody>
      </p:sp>
      <p:sp>
        <p:nvSpPr>
          <p:cNvPr id="12" name="CaixaDeTexto 11"/>
          <p:cNvSpPr txBox="1"/>
          <p:nvPr/>
        </p:nvSpPr>
        <p:spPr>
          <a:xfrm>
            <a:off x="4870452" y="4882345"/>
            <a:ext cx="2673348" cy="1338828"/>
          </a:xfrm>
          <a:prstGeom prst="rect">
            <a:avLst/>
          </a:prstGeom>
          <a:solidFill>
            <a:srgbClr val="E0E0E0"/>
          </a:solidFill>
        </p:spPr>
        <p:txBody>
          <a:bodyPr wrap="square" rtlCol="0">
            <a:spAutoFit/>
          </a:bodyPr>
          <a:lstStyle/>
          <a:p>
            <a:r>
              <a:rPr lang="pt-BR" sz="900" dirty="0" smtClean="0"/>
              <a:t>Parte 2:Compute e Aplique a Correção</a:t>
            </a:r>
          </a:p>
          <a:p>
            <a:pPr marL="171450" indent="-171450">
              <a:buFontTx/>
              <a:buChar char="-"/>
            </a:pPr>
            <a:r>
              <a:rPr lang="pt-BR" sz="900" dirty="0" smtClean="0"/>
              <a:t>Nós multiplicamos o Erro da Parte 1 por 0,7 para determinar o valor da volta.</a:t>
            </a:r>
          </a:p>
          <a:p>
            <a:pPr marL="171450" indent="-171450">
              <a:buFontTx/>
              <a:buChar char="-"/>
            </a:pPr>
            <a:r>
              <a:rPr lang="pt-BR" sz="900" dirty="0" smtClean="0"/>
              <a:t>Nós pegamos 0,7 então quando temos o pior caso de erro em 50 ou -50, a Direção no Bloco de Movimento acima será de 35 ou -35 que é uma curva suave.</a:t>
            </a:r>
          </a:p>
          <a:p>
            <a:pPr marL="171450" indent="-171450">
              <a:buFontTx/>
              <a:buChar char="-"/>
            </a:pPr>
            <a:r>
              <a:rPr lang="pt-BR" sz="900" dirty="0" smtClean="0"/>
              <a:t>Você pode ajustar esse valor para fazer seu seguidor de linha se adaptar a suas necessidades.</a:t>
            </a:r>
            <a:endParaRPr lang="pt-BR" sz="900" dirty="0"/>
          </a:p>
        </p:txBody>
      </p:sp>
      <p:sp>
        <p:nvSpPr>
          <p:cNvPr id="13" name="CaixaDeTexto 12"/>
          <p:cNvSpPr txBox="1"/>
          <p:nvPr/>
        </p:nvSpPr>
        <p:spPr>
          <a:xfrm>
            <a:off x="7696200" y="4882345"/>
            <a:ext cx="1000125" cy="923330"/>
          </a:xfrm>
          <a:prstGeom prst="rect">
            <a:avLst/>
          </a:prstGeom>
          <a:solidFill>
            <a:srgbClr val="E0E0E0"/>
          </a:solidFill>
        </p:spPr>
        <p:txBody>
          <a:bodyPr wrap="square" rtlCol="0">
            <a:spAutoFit/>
          </a:bodyPr>
          <a:lstStyle/>
          <a:p>
            <a:r>
              <a:rPr lang="pt-BR" sz="900" dirty="0" smtClean="0"/>
              <a:t>Esse seguidor de linha termina depois  de 1000 graus. Ajuste para suas  necessidades.</a:t>
            </a:r>
            <a:endParaRPr lang="pt-BR" sz="900" dirty="0"/>
          </a:p>
        </p:txBody>
      </p:sp>
    </p:spTree>
    <p:extLst>
      <p:ext uri="{BB962C8B-B14F-4D97-AF65-F5344CB8AC3E}">
        <p14:creationId xmlns:p14="http://schemas.microsoft.com/office/powerpoint/2010/main" val="4654142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63872"/>
            <a:ext cx="8245475" cy="697630"/>
          </a:xfrm>
          <a:noFill/>
        </p:spPr>
        <p:txBody>
          <a:bodyPr>
            <a:normAutofit fontScale="90000"/>
          </a:bodyPr>
          <a:lstStyle/>
          <a:p>
            <a:r>
              <a:rPr lang="en-US" dirty="0" err="1" smtClean="0"/>
              <a:t>Dicas</a:t>
            </a:r>
            <a:endParaRPr lang="en-US" dirty="0"/>
          </a:p>
        </p:txBody>
      </p:sp>
      <p:sp>
        <p:nvSpPr>
          <p:cNvPr id="3" name="Content Placeholder 2"/>
          <p:cNvSpPr>
            <a:spLocks noGrp="1"/>
          </p:cNvSpPr>
          <p:nvPr>
            <p:ph idx="1"/>
          </p:nvPr>
        </p:nvSpPr>
        <p:spPr>
          <a:xfrm>
            <a:off x="457200" y="1877925"/>
            <a:ext cx="8245474" cy="4373563"/>
          </a:xfrm>
        </p:spPr>
        <p:txBody>
          <a:bodyPr/>
          <a:lstStyle/>
          <a:p>
            <a:r>
              <a:rPr lang="en-US" dirty="0" err="1" smtClean="0"/>
              <a:t>Você</a:t>
            </a:r>
            <a:r>
              <a:rPr lang="en-US" dirty="0" smtClean="0"/>
              <a:t> </a:t>
            </a:r>
            <a:r>
              <a:rPr lang="en-US" dirty="0" err="1" smtClean="0"/>
              <a:t>obterá</a:t>
            </a:r>
            <a:r>
              <a:rPr lang="en-US" dirty="0" smtClean="0"/>
              <a:t> </a:t>
            </a:r>
            <a:r>
              <a:rPr lang="en-US" dirty="0" err="1" smtClean="0"/>
              <a:t>melhor</a:t>
            </a:r>
            <a:r>
              <a:rPr lang="en-US" dirty="0" smtClean="0"/>
              <a:t> </a:t>
            </a:r>
            <a:r>
              <a:rPr lang="en-US" dirty="0" err="1" smtClean="0"/>
              <a:t>resultados</a:t>
            </a:r>
            <a:r>
              <a:rPr lang="en-US" dirty="0" smtClean="0"/>
              <a:t> </a:t>
            </a:r>
            <a:endParaRPr lang="en-US" dirty="0" smtClean="0"/>
          </a:p>
          <a:p>
            <a:r>
              <a:rPr lang="en-US" dirty="0" smtClean="0"/>
              <a:t>….se </a:t>
            </a:r>
            <a:r>
              <a:rPr lang="en-US" dirty="0" err="1" smtClean="0"/>
              <a:t>seu</a:t>
            </a:r>
            <a:r>
              <a:rPr lang="en-US" dirty="0" err="1" smtClean="0"/>
              <a:t>s</a:t>
            </a:r>
            <a:r>
              <a:rPr lang="en-US" dirty="0" smtClean="0"/>
              <a:t> </a:t>
            </a:r>
            <a:r>
              <a:rPr lang="en-US" dirty="0" err="1" smtClean="0"/>
              <a:t>sensores</a:t>
            </a:r>
            <a:r>
              <a:rPr lang="en-US" dirty="0" smtClean="0"/>
              <a:t> de </a:t>
            </a:r>
            <a:r>
              <a:rPr lang="en-US" dirty="0" err="1" smtClean="0"/>
              <a:t>cor</a:t>
            </a:r>
            <a:r>
              <a:rPr lang="en-US" dirty="0" smtClean="0"/>
              <a:t> </a:t>
            </a:r>
            <a:r>
              <a:rPr lang="en-US" dirty="0" err="1" smtClean="0"/>
              <a:t>estiverem</a:t>
            </a:r>
            <a:r>
              <a:rPr lang="en-US" dirty="0" smtClean="0"/>
              <a:t> </a:t>
            </a:r>
            <a:r>
              <a:rPr lang="en-US" dirty="0" err="1" smtClean="0"/>
              <a:t>perto</a:t>
            </a:r>
            <a:r>
              <a:rPr lang="en-US" dirty="0" smtClean="0"/>
              <a:t> do </a:t>
            </a:r>
            <a:r>
              <a:rPr lang="en-US" dirty="0" err="1" smtClean="0"/>
              <a:t>chão</a:t>
            </a:r>
            <a:endParaRPr lang="en-US" dirty="0" smtClean="0"/>
          </a:p>
          <a:p>
            <a:r>
              <a:rPr lang="en-US" dirty="0" smtClean="0"/>
              <a:t>….se </a:t>
            </a:r>
            <a:r>
              <a:rPr lang="en-US" dirty="0" err="1" smtClean="0"/>
              <a:t>você</a:t>
            </a:r>
            <a:r>
              <a:rPr lang="en-US" dirty="0" smtClean="0"/>
              <a:t> </a:t>
            </a:r>
            <a:r>
              <a:rPr lang="en-US" dirty="0" err="1" smtClean="0"/>
              <a:t>proteger</a:t>
            </a:r>
            <a:r>
              <a:rPr lang="en-US" dirty="0" smtClean="0"/>
              <a:t> </a:t>
            </a:r>
            <a:r>
              <a:rPr lang="en-US" dirty="0" err="1" smtClean="0"/>
              <a:t>seus</a:t>
            </a:r>
            <a:r>
              <a:rPr lang="en-US" dirty="0" smtClean="0"/>
              <a:t> </a:t>
            </a:r>
            <a:r>
              <a:rPr lang="en-US" dirty="0" err="1" smtClean="0"/>
              <a:t>sensores</a:t>
            </a:r>
            <a:r>
              <a:rPr lang="en-US" dirty="0" smtClean="0"/>
              <a:t> de </a:t>
            </a:r>
            <a:r>
              <a:rPr lang="en-US" dirty="0" err="1" smtClean="0"/>
              <a:t>cor</a:t>
            </a:r>
            <a:endParaRPr lang="en-US" dirty="0" smtClean="0"/>
          </a:p>
          <a:p>
            <a:r>
              <a:rPr lang="en-US" dirty="0" smtClean="0"/>
              <a:t>….se </a:t>
            </a:r>
            <a:r>
              <a:rPr lang="en-US" dirty="0" err="1" smtClean="0"/>
              <a:t>lembrar</a:t>
            </a:r>
            <a:r>
              <a:rPr lang="en-US" dirty="0" smtClean="0"/>
              <a:t> de </a:t>
            </a:r>
            <a:r>
              <a:rPr lang="en-US" dirty="0" err="1" smtClean="0"/>
              <a:t>calibrar</a:t>
            </a:r>
            <a:endParaRPr lang="en-US" dirty="0" smtClean="0"/>
          </a:p>
        </p:txBody>
      </p:sp>
      <p:sp>
        <p:nvSpPr>
          <p:cNvPr id="4" name="Footer Placeholder 3"/>
          <p:cNvSpPr>
            <a:spLocks noGrp="1"/>
          </p:cNvSpPr>
          <p:nvPr>
            <p:ph type="ftr" sz="quarter" idx="11"/>
          </p:nvPr>
        </p:nvSpPr>
        <p:spPr/>
        <p:txBody>
          <a:bodyPr/>
          <a:lstStyle/>
          <a:p>
            <a:r>
              <a:rPr lang="en-US" dirty="0" smtClean="0"/>
              <a:t>© 2015 EV3Lessons.com, Last edit </a:t>
            </a:r>
            <a:r>
              <a:rPr lang="en-US" dirty="0" smtClean="0"/>
              <a:t>1/31/2015</a:t>
            </a:r>
            <a:endParaRPr lang="en-US" dirty="0"/>
          </a:p>
        </p:txBody>
      </p:sp>
      <p:sp>
        <p:nvSpPr>
          <p:cNvPr id="5" name="Slide Number Placeholder 4"/>
          <p:cNvSpPr>
            <a:spLocks noGrp="1"/>
          </p:cNvSpPr>
          <p:nvPr>
            <p:ph type="sldNum" sz="quarter" idx="12"/>
          </p:nvPr>
        </p:nvSpPr>
        <p:spPr/>
        <p:txBody>
          <a:bodyPr/>
          <a:lstStyle/>
          <a:p>
            <a:fld id="{4382A7F7-08BF-4252-8141-63FB96055BBB}" type="slidenum">
              <a:rPr lang="en-US" smtClean="0"/>
              <a:t>11</a:t>
            </a:fld>
            <a:endParaRPr lang="en-US"/>
          </a:p>
        </p:txBody>
      </p:sp>
    </p:spTree>
    <p:extLst>
      <p:ext uri="{BB962C8B-B14F-4D97-AF65-F5344CB8AC3E}">
        <p14:creationId xmlns:p14="http://schemas.microsoft.com/office/powerpoint/2010/main" val="164011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err="1" smtClean="0">
                <a:latin typeface="+mn-lt"/>
              </a:rPr>
              <a:t>Créditos</a:t>
            </a:r>
            <a:endParaRPr lang="en-US" dirty="0">
              <a:latin typeface="+mn-lt"/>
            </a:endParaRPr>
          </a:p>
        </p:txBody>
      </p:sp>
      <p:sp>
        <p:nvSpPr>
          <p:cNvPr id="3" name="Content Placeholder 2"/>
          <p:cNvSpPr>
            <a:spLocks noGrp="1"/>
          </p:cNvSpPr>
          <p:nvPr>
            <p:ph idx="1"/>
          </p:nvPr>
        </p:nvSpPr>
        <p:spPr>
          <a:xfrm>
            <a:off x="284162" y="1915912"/>
            <a:ext cx="8574087" cy="3581400"/>
          </a:xfrm>
        </p:spPr>
        <p:txBody>
          <a:bodyPr>
            <a:normAutofit/>
          </a:bodyPr>
          <a:lstStyle/>
          <a:p>
            <a:r>
              <a:rPr lang="en-US" dirty="0" err="1" smtClean="0"/>
              <a:t>Esse</a:t>
            </a:r>
            <a:r>
              <a:rPr lang="en-US" dirty="0" smtClean="0"/>
              <a:t> tutorial </a:t>
            </a:r>
            <a:r>
              <a:rPr lang="en-US" dirty="0" err="1" smtClean="0"/>
              <a:t>foi</a:t>
            </a:r>
            <a:r>
              <a:rPr lang="en-US" dirty="0" smtClean="0"/>
              <a:t> </a:t>
            </a:r>
            <a:r>
              <a:rPr lang="en-US" dirty="0" err="1" smtClean="0"/>
              <a:t>criado</a:t>
            </a:r>
            <a:r>
              <a:rPr lang="en-US" dirty="0" smtClean="0"/>
              <a:t> </a:t>
            </a:r>
            <a:r>
              <a:rPr lang="en-US" dirty="0" err="1" smtClean="0"/>
              <a:t>por</a:t>
            </a:r>
            <a:r>
              <a:rPr lang="en-US" dirty="0" smtClean="0"/>
              <a:t> Sanjay </a:t>
            </a:r>
            <a:r>
              <a:rPr lang="en-US" dirty="0" err="1" smtClean="0"/>
              <a:t>Seshan</a:t>
            </a:r>
            <a:r>
              <a:rPr lang="en-US" dirty="0" smtClean="0"/>
              <a:t> e Arvind </a:t>
            </a:r>
            <a:r>
              <a:rPr lang="en-US" dirty="0" err="1" smtClean="0"/>
              <a:t>Seshan</a:t>
            </a:r>
            <a:r>
              <a:rPr lang="en-US" dirty="0" smtClean="0"/>
              <a:t> do Droids Robotics.</a:t>
            </a:r>
            <a:endParaRPr lang="en-US" dirty="0"/>
          </a:p>
          <a:p>
            <a:pPr lvl="1"/>
            <a:r>
              <a:rPr lang="en-US" dirty="0" smtClean="0"/>
              <a:t>Email dos </a:t>
            </a:r>
            <a:r>
              <a:rPr lang="en-US" dirty="0" err="1" smtClean="0"/>
              <a:t>Autores</a:t>
            </a:r>
            <a:r>
              <a:rPr lang="en-US" dirty="0" smtClean="0"/>
              <a:t>: </a:t>
            </a:r>
            <a:r>
              <a:rPr lang="en-US" dirty="0" smtClean="0"/>
              <a:t>team@droidsrobotics.org</a:t>
            </a:r>
          </a:p>
          <a:p>
            <a:r>
              <a:rPr lang="en-US" dirty="0" err="1" smtClean="0"/>
              <a:t>Mais</a:t>
            </a:r>
            <a:r>
              <a:rPr lang="en-US" dirty="0" smtClean="0"/>
              <a:t> </a:t>
            </a:r>
            <a:r>
              <a:rPr lang="en-US" dirty="0" err="1" smtClean="0"/>
              <a:t>lições</a:t>
            </a:r>
            <a:r>
              <a:rPr lang="en-US" dirty="0" smtClean="0"/>
              <a:t> </a:t>
            </a:r>
            <a:r>
              <a:rPr lang="en-US" dirty="0" err="1" smtClean="0"/>
              <a:t>em</a:t>
            </a:r>
            <a:r>
              <a:rPr lang="en-US" dirty="0" smtClean="0"/>
              <a:t> </a:t>
            </a:r>
            <a:r>
              <a:rPr lang="en-US" dirty="0" smtClean="0">
                <a:hlinkClick r:id="rId3"/>
              </a:rPr>
              <a:t>www.ev3lessons.com</a:t>
            </a:r>
            <a:endParaRPr lang="en-US" dirty="0" smtClean="0"/>
          </a:p>
          <a:p>
            <a:r>
              <a:rPr lang="en-US" dirty="0" err="1" smtClean="0"/>
              <a:t>Esse</a:t>
            </a:r>
            <a:r>
              <a:rPr lang="en-US" dirty="0" smtClean="0"/>
              <a:t> tutorial </a:t>
            </a:r>
            <a:r>
              <a:rPr lang="en-US" dirty="0" err="1" smtClean="0"/>
              <a:t>foi</a:t>
            </a:r>
            <a:r>
              <a:rPr lang="en-US" dirty="0" smtClean="0"/>
              <a:t> </a:t>
            </a:r>
            <a:r>
              <a:rPr lang="en-US" dirty="0" err="1" smtClean="0"/>
              <a:t>traduzido</a:t>
            </a:r>
            <a:r>
              <a:rPr lang="en-US" dirty="0" smtClean="0"/>
              <a:t> para o </a:t>
            </a:r>
            <a:r>
              <a:rPr lang="en-US" dirty="0" err="1" smtClean="0"/>
              <a:t>português</a:t>
            </a:r>
            <a:r>
              <a:rPr lang="en-US" dirty="0" smtClean="0"/>
              <a:t> </a:t>
            </a:r>
            <a:r>
              <a:rPr lang="en-US" dirty="0" err="1" smtClean="0"/>
              <a:t>por</a:t>
            </a:r>
            <a:r>
              <a:rPr lang="en-US" dirty="0" smtClean="0"/>
              <a:t> </a:t>
            </a:r>
            <a:r>
              <a:rPr lang="en-US" dirty="0" err="1" smtClean="0"/>
              <a:t>João</a:t>
            </a:r>
            <a:r>
              <a:rPr lang="en-US" dirty="0" smtClean="0"/>
              <a:t> Victor </a:t>
            </a:r>
            <a:r>
              <a:rPr lang="en-US" dirty="0" err="1" smtClean="0"/>
              <a:t>Quintanilha</a:t>
            </a:r>
            <a:r>
              <a:rPr lang="en-US" dirty="0" smtClean="0"/>
              <a:t>, José </a:t>
            </a:r>
            <a:r>
              <a:rPr lang="en-US" dirty="0" err="1" smtClean="0"/>
              <a:t>Matheus</a:t>
            </a:r>
            <a:r>
              <a:rPr lang="en-US" dirty="0" smtClean="0"/>
              <a:t> e Bruno Leonardo da </a:t>
            </a:r>
            <a:r>
              <a:rPr lang="en-US" dirty="0" err="1" smtClean="0"/>
              <a:t>Gametech</a:t>
            </a:r>
            <a:r>
              <a:rPr lang="en-US" dirty="0" smtClean="0"/>
              <a:t> </a:t>
            </a:r>
            <a:r>
              <a:rPr lang="en-US" dirty="0" err="1" smtClean="0"/>
              <a:t>Canaã</a:t>
            </a:r>
            <a:r>
              <a:rPr lang="en-US" dirty="0" smtClean="0"/>
              <a:t>.</a:t>
            </a:r>
            <a:endParaRPr lang="en-US" dirty="0"/>
          </a:p>
        </p:txBody>
      </p:sp>
      <p:sp>
        <p:nvSpPr>
          <p:cNvPr id="4" name="Footer Placeholder 3"/>
          <p:cNvSpPr>
            <a:spLocks noGrp="1"/>
          </p:cNvSpPr>
          <p:nvPr>
            <p:ph type="ftr" sz="quarter" idx="11"/>
          </p:nvPr>
        </p:nvSpPr>
        <p:spPr/>
        <p:txBody>
          <a:bodyPr/>
          <a:lstStyle/>
          <a:p>
            <a:r>
              <a:rPr lang="en-US" dirty="0" smtClean="0"/>
              <a:t>© 2015 EV3Lessons.com, Last edit </a:t>
            </a:r>
            <a:r>
              <a:rPr lang="en-US" dirty="0" smtClean="0"/>
              <a:t>1/31/2015</a:t>
            </a:r>
            <a:endParaRPr lang="en-US" dirty="0"/>
          </a:p>
        </p:txBody>
      </p:sp>
      <p:sp>
        <p:nvSpPr>
          <p:cNvPr id="5" name="Rectangle 1"/>
          <p:cNvSpPr>
            <a:spLocks noChangeArrowheads="1"/>
          </p:cNvSpPr>
          <p:nvPr/>
        </p:nvSpPr>
        <p:spPr bwMode="auto">
          <a:xfrm>
            <a:off x="457199" y="5391957"/>
            <a:ext cx="7913347" cy="923330"/>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4374B7"/>
                </a:solidFill>
                <a:effectLst/>
                <a:latin typeface="Helvetica Neue"/>
              </a:rPr>
              <a:t>                         </a:t>
            </a:r>
            <a:r>
              <a:rPr kumimoji="0" lang="en-US" altLang="en-US" sz="1600" b="0" i="0" u="none" strike="noStrike" cap="none" normalizeH="0" baseline="0" dirty="0" smtClean="0">
                <a:ln>
                  <a:noFill/>
                </a:ln>
                <a:solidFill>
                  <a:schemeClr val="tx1"/>
                </a:solidFill>
                <a:effectLst/>
              </a:rPr>
              <a:t/>
            </a:r>
            <a:br>
              <a:rPr kumimoji="0" lang="en-US" altLang="en-US" sz="1600" b="0" i="0" u="none" strike="noStrike" cap="none" normalizeH="0" baseline="0" dirty="0" smtClean="0">
                <a:ln>
                  <a:noFill/>
                </a:ln>
                <a:solidFill>
                  <a:schemeClr val="tx1"/>
                </a:solidFill>
                <a:effectLst/>
              </a:rPr>
            </a:br>
            <a:r>
              <a:rPr kumimoji="0" lang="en-US" altLang="en-US" sz="2000" b="0" i="0" u="none" strike="noStrike" cap="none" normalizeH="0" baseline="0" dirty="0" smtClean="0">
                <a:ln>
                  <a:noFill/>
                </a:ln>
                <a:solidFill>
                  <a:srgbClr val="000000"/>
                </a:solidFill>
                <a:effectLst/>
                <a:latin typeface="Helvetica Neue"/>
              </a:rPr>
              <a:t>This work is licensed under a </a:t>
            </a:r>
            <a:r>
              <a:rPr kumimoji="0" lang="en-US" altLang="en-US" sz="2000" b="0" i="0" u="none" strike="noStrike" cap="none" normalizeH="0" baseline="0" dirty="0" smtClean="0">
                <a:ln>
                  <a:noFill/>
                </a:ln>
                <a:solidFill>
                  <a:srgbClr val="4374B7"/>
                </a:solidFill>
                <a:effectLst/>
                <a:latin typeface="Helvetica Neue"/>
                <a:hlinkClick r:id="rId4"/>
              </a:rPr>
              <a:t>Creative Commons Attribution-</a:t>
            </a:r>
            <a:r>
              <a:rPr kumimoji="0" lang="en-US" altLang="en-US" sz="2000" b="0" i="0" u="none" strike="noStrike" cap="none" normalizeH="0" baseline="0" dirty="0" err="1" smtClean="0">
                <a:ln>
                  <a:noFill/>
                </a:ln>
                <a:solidFill>
                  <a:srgbClr val="4374B7"/>
                </a:solidFill>
                <a:effectLst/>
                <a:latin typeface="Helvetica Neue"/>
                <a:hlinkClick r:id="rId4"/>
              </a:rPr>
              <a:t>NonCommercial</a:t>
            </a:r>
            <a:r>
              <a:rPr kumimoji="0" lang="en-US" altLang="en-US" sz="2000" b="0" i="0" u="none" strike="noStrike" cap="none" normalizeH="0" baseline="0" dirty="0" smtClean="0">
                <a:ln>
                  <a:noFill/>
                </a:ln>
                <a:solidFill>
                  <a:srgbClr val="4374B7"/>
                </a:solidFill>
                <a:effectLst/>
                <a:latin typeface="Helvetica Neue"/>
                <a:hlinkClick r:id="rId4"/>
              </a:rPr>
              <a:t>-</a:t>
            </a:r>
            <a:r>
              <a:rPr kumimoji="0" lang="en-US" altLang="en-US" sz="2000" b="0" i="0" u="none" strike="noStrike" cap="none" normalizeH="0" baseline="0" dirty="0" err="1" smtClean="0">
                <a:ln>
                  <a:noFill/>
                </a:ln>
                <a:solidFill>
                  <a:srgbClr val="4374B7"/>
                </a:solidFill>
                <a:effectLst/>
                <a:latin typeface="Helvetica Neue"/>
                <a:hlinkClick r:id="rId4"/>
              </a:rPr>
              <a:t>ShareAlike</a:t>
            </a:r>
            <a:r>
              <a:rPr kumimoji="0" lang="en-US" altLang="en-US" sz="2000" b="0" i="0" u="none" strike="noStrike" cap="none" normalizeH="0" baseline="0" dirty="0" smtClean="0">
                <a:ln>
                  <a:noFill/>
                </a:ln>
                <a:solidFill>
                  <a:srgbClr val="4374B7"/>
                </a:solidFill>
                <a:effectLst/>
                <a:latin typeface="Helvetica Neue"/>
                <a:hlinkClick r:id="rId4"/>
              </a:rPr>
              <a:t> 4.0 International License</a:t>
            </a:r>
            <a:r>
              <a:rPr kumimoji="0" lang="en-US" altLang="en-US" sz="2000" b="0" i="0" u="none" strike="noStrike" cap="none" normalizeH="0" baseline="0" dirty="0" smtClean="0">
                <a:ln>
                  <a:noFill/>
                </a:ln>
                <a:solidFill>
                  <a:srgbClr val="000000"/>
                </a:solidFill>
                <a:effectLst/>
                <a:latin typeface="Helvetica Neue"/>
              </a:rPr>
              <a:t>.</a:t>
            </a:r>
            <a:r>
              <a:rPr kumimoji="0" lang="en-US" altLang="en-US" sz="1600" b="0" i="0" u="none" strike="noStrike" cap="none" normalizeH="0" baseline="0" dirty="0" smtClean="0">
                <a:ln>
                  <a:noFill/>
                </a:ln>
                <a:solidFill>
                  <a:schemeClr val="tx1"/>
                </a:solidFill>
                <a:effectLst/>
              </a:rPr>
              <a:t> </a:t>
            </a:r>
            <a:endParaRPr kumimoji="0" lang="en-US" altLang="en-US" sz="2000" b="0" i="0" u="none" strike="noStrike" cap="none" normalizeH="0" baseline="0" dirty="0" smtClean="0">
              <a:ln>
                <a:noFill/>
              </a:ln>
              <a:solidFill>
                <a:srgbClr val="4374B7"/>
              </a:solidFill>
              <a:effectLst/>
              <a:latin typeface="Helvetica Neue"/>
            </a:endParaRPr>
          </a:p>
        </p:txBody>
      </p:sp>
      <p:pic>
        <p:nvPicPr>
          <p:cNvPr id="6" name="Picture 2" descr="Creative Commons Licens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2487" y="4932200"/>
            <a:ext cx="2161449" cy="761422"/>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p:txBody>
          <a:bodyPr/>
          <a:lstStyle/>
          <a:p>
            <a:fld id="{4382A7F7-08BF-4252-8141-63FB96055BBB}" type="slidenum">
              <a:rPr lang="en-US" smtClean="0"/>
              <a:t>12</a:t>
            </a:fld>
            <a:endParaRPr lang="en-US"/>
          </a:p>
        </p:txBody>
      </p:sp>
    </p:spTree>
    <p:extLst>
      <p:ext uri="{BB962C8B-B14F-4D97-AF65-F5344CB8AC3E}">
        <p14:creationId xmlns:p14="http://schemas.microsoft.com/office/powerpoint/2010/main" val="4261110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201" y="589136"/>
            <a:ext cx="8245475" cy="885369"/>
          </a:xfrm>
          <a:noFill/>
        </p:spPr>
        <p:txBody>
          <a:bodyPr>
            <a:normAutofit/>
          </a:bodyPr>
          <a:lstStyle/>
          <a:p>
            <a:r>
              <a:rPr lang="en-US" dirty="0" err="1" smtClean="0"/>
              <a:t>Seguidor</a:t>
            </a:r>
            <a:r>
              <a:rPr lang="en-US" dirty="0" smtClean="0"/>
              <a:t> de </a:t>
            </a:r>
            <a:r>
              <a:rPr lang="en-US" dirty="0" err="1" smtClean="0"/>
              <a:t>Linha</a:t>
            </a:r>
            <a:r>
              <a:rPr lang="en-US" dirty="0" smtClean="0"/>
              <a:t> é </a:t>
            </a:r>
            <a:r>
              <a:rPr lang="en-US" dirty="0" err="1" smtClean="0"/>
              <a:t>Valioso</a:t>
            </a:r>
            <a:endParaRPr lang="en-US" dirty="0"/>
          </a:p>
        </p:txBody>
      </p:sp>
      <p:sp>
        <p:nvSpPr>
          <p:cNvPr id="3" name="Content Placeholder 2"/>
          <p:cNvSpPr>
            <a:spLocks noGrp="1"/>
          </p:cNvSpPr>
          <p:nvPr>
            <p:ph idx="1"/>
          </p:nvPr>
        </p:nvSpPr>
        <p:spPr>
          <a:xfrm>
            <a:off x="335919" y="1807737"/>
            <a:ext cx="3971235" cy="4591935"/>
          </a:xfrm>
        </p:spPr>
        <p:txBody>
          <a:bodyPr>
            <a:normAutofit fontScale="92500" lnSpcReduction="20000"/>
          </a:bodyPr>
          <a:lstStyle/>
          <a:p>
            <a:r>
              <a:rPr lang="en-US" dirty="0" err="1" smtClean="0"/>
              <a:t>Muitos</a:t>
            </a:r>
            <a:r>
              <a:rPr lang="en-US" dirty="0" smtClean="0"/>
              <a:t> </a:t>
            </a:r>
            <a:r>
              <a:rPr lang="en-US" dirty="0" err="1" smtClean="0"/>
              <a:t>Tapetes</a:t>
            </a:r>
            <a:r>
              <a:rPr lang="en-US" dirty="0" smtClean="0"/>
              <a:t> FLL </a:t>
            </a:r>
            <a:r>
              <a:rPr lang="en-US" dirty="0" err="1" smtClean="0"/>
              <a:t>são</a:t>
            </a:r>
            <a:r>
              <a:rPr lang="en-US" dirty="0" smtClean="0"/>
              <a:t> </a:t>
            </a:r>
            <a:r>
              <a:rPr lang="en-US" dirty="0" err="1" smtClean="0"/>
              <a:t>cobertos</a:t>
            </a:r>
            <a:r>
              <a:rPr lang="en-US" dirty="0" smtClean="0"/>
              <a:t> </a:t>
            </a:r>
            <a:r>
              <a:rPr lang="en-US" dirty="0" smtClean="0"/>
              <a:t>com </a:t>
            </a:r>
            <a:r>
              <a:rPr lang="en-US" dirty="0" err="1" smtClean="0"/>
              <a:t>linhas</a:t>
            </a:r>
            <a:endParaRPr lang="en-US" dirty="0" smtClean="0"/>
          </a:p>
          <a:p>
            <a:r>
              <a:rPr lang="en-US" dirty="0" err="1" smtClean="0"/>
              <a:t>Você</a:t>
            </a:r>
            <a:r>
              <a:rPr lang="en-US" dirty="0" smtClean="0"/>
              <a:t> </a:t>
            </a:r>
            <a:r>
              <a:rPr lang="en-US" dirty="0" err="1" smtClean="0"/>
              <a:t>pode</a:t>
            </a:r>
            <a:r>
              <a:rPr lang="en-US" dirty="0" smtClean="0"/>
              <a:t> </a:t>
            </a:r>
            <a:r>
              <a:rPr lang="en-US" dirty="0" err="1" smtClean="0"/>
              <a:t>usar</a:t>
            </a:r>
            <a:r>
              <a:rPr lang="en-US" dirty="0" smtClean="0"/>
              <a:t> </a:t>
            </a:r>
            <a:r>
              <a:rPr lang="en-US" dirty="0" err="1" smtClean="0"/>
              <a:t>essas</a:t>
            </a:r>
            <a:r>
              <a:rPr lang="en-US" dirty="0" smtClean="0"/>
              <a:t> </a:t>
            </a:r>
            <a:r>
              <a:rPr lang="en-US" dirty="0" err="1" smtClean="0"/>
              <a:t>linhas</a:t>
            </a:r>
            <a:r>
              <a:rPr lang="en-US" dirty="0" smtClean="0"/>
              <a:t> para </a:t>
            </a:r>
            <a:r>
              <a:rPr lang="en-US" dirty="0" err="1" smtClean="0"/>
              <a:t>percorrer</a:t>
            </a:r>
            <a:r>
              <a:rPr lang="en-US" dirty="0" smtClean="0"/>
              <a:t> </a:t>
            </a:r>
            <a:r>
              <a:rPr lang="en-US" dirty="0" err="1" smtClean="0"/>
              <a:t>até</a:t>
            </a:r>
            <a:r>
              <a:rPr lang="en-US" dirty="0" smtClean="0"/>
              <a:t> </a:t>
            </a:r>
            <a:r>
              <a:rPr lang="en-US" dirty="0" err="1" smtClean="0"/>
              <a:t>os</a:t>
            </a:r>
            <a:r>
              <a:rPr lang="en-US" dirty="0" smtClean="0"/>
              <a:t> </a:t>
            </a:r>
            <a:r>
              <a:rPr lang="en-US" dirty="0" err="1" smtClean="0"/>
              <a:t>modelos</a:t>
            </a:r>
            <a:r>
              <a:rPr lang="en-US" dirty="0" smtClean="0"/>
              <a:t> da </a:t>
            </a:r>
            <a:r>
              <a:rPr lang="en-US" dirty="0" err="1" smtClean="0"/>
              <a:t>missão</a:t>
            </a:r>
            <a:endParaRPr lang="en-US" dirty="0" smtClean="0"/>
          </a:p>
          <a:p>
            <a:r>
              <a:rPr lang="en-US" dirty="0" err="1" smtClean="0"/>
              <a:t>Tendo</a:t>
            </a:r>
            <a:r>
              <a:rPr lang="en-US" dirty="0" smtClean="0"/>
              <a:t> um </a:t>
            </a:r>
            <a:r>
              <a:rPr lang="en-US" dirty="0" err="1" smtClean="0"/>
              <a:t>bom</a:t>
            </a:r>
            <a:r>
              <a:rPr lang="en-US" dirty="0" smtClean="0"/>
              <a:t> </a:t>
            </a:r>
            <a:r>
              <a:rPr lang="en-US" dirty="0" err="1" smtClean="0"/>
              <a:t>programa</a:t>
            </a:r>
            <a:r>
              <a:rPr lang="en-US" dirty="0" smtClean="0"/>
              <a:t> </a:t>
            </a:r>
            <a:r>
              <a:rPr lang="en-US" dirty="0" err="1" smtClean="0"/>
              <a:t>seguidor</a:t>
            </a:r>
            <a:r>
              <a:rPr lang="en-US" dirty="0" smtClean="0"/>
              <a:t> de </a:t>
            </a:r>
            <a:r>
              <a:rPr lang="en-US" dirty="0" err="1" smtClean="0"/>
              <a:t>linha</a:t>
            </a:r>
            <a:r>
              <a:rPr lang="en-US" dirty="0" smtClean="0"/>
              <a:t> </a:t>
            </a:r>
            <a:r>
              <a:rPr lang="en-US" dirty="0" err="1" smtClean="0"/>
              <a:t>você</a:t>
            </a:r>
            <a:r>
              <a:rPr lang="en-US" dirty="0" smtClean="0"/>
              <a:t> </a:t>
            </a:r>
            <a:r>
              <a:rPr lang="en-US" dirty="0" err="1" smtClean="0"/>
              <a:t>pode</a:t>
            </a:r>
            <a:r>
              <a:rPr lang="en-US" dirty="0" smtClean="0"/>
              <a:t> </a:t>
            </a:r>
            <a:r>
              <a:rPr lang="en-US" dirty="0" err="1" smtClean="0"/>
              <a:t>realmente</a:t>
            </a:r>
            <a:r>
              <a:rPr lang="en-US" dirty="0" smtClean="0"/>
              <a:t> </a:t>
            </a:r>
            <a:r>
              <a:rPr lang="en-US" dirty="0" err="1" smtClean="0"/>
              <a:t>ajudar</a:t>
            </a:r>
            <a:r>
              <a:rPr lang="en-US" dirty="0" smtClean="0"/>
              <a:t> </a:t>
            </a:r>
            <a:r>
              <a:rPr lang="en-US" dirty="0" err="1" smtClean="0"/>
              <a:t>seu</a:t>
            </a:r>
            <a:r>
              <a:rPr lang="en-US" dirty="0" smtClean="0"/>
              <a:t> time</a:t>
            </a:r>
            <a:endParaRPr lang="en-US" dirty="0" smtClean="0"/>
          </a:p>
          <a:p>
            <a:r>
              <a:rPr lang="en-US" dirty="0" err="1" smtClean="0"/>
              <a:t>Nós</a:t>
            </a:r>
            <a:r>
              <a:rPr lang="en-US" dirty="0" smtClean="0"/>
              <a:t> </a:t>
            </a:r>
            <a:r>
              <a:rPr lang="en-US" dirty="0" err="1" smtClean="0"/>
              <a:t>apresentamos</a:t>
            </a:r>
            <a:r>
              <a:rPr lang="en-US" dirty="0" smtClean="0"/>
              <a:t> 4 </a:t>
            </a:r>
            <a:r>
              <a:rPr lang="en-US" dirty="0" err="1" smtClean="0"/>
              <a:t>seguidores</a:t>
            </a:r>
            <a:r>
              <a:rPr lang="en-US" dirty="0" smtClean="0"/>
              <a:t> de </a:t>
            </a:r>
            <a:r>
              <a:rPr lang="en-US" dirty="0" err="1" smtClean="0"/>
              <a:t>linha</a:t>
            </a:r>
            <a:r>
              <a:rPr lang="en-US" dirty="0" smtClean="0"/>
              <a:t> </a:t>
            </a:r>
            <a:r>
              <a:rPr lang="en-US" dirty="0" err="1" smtClean="0"/>
              <a:t>nessa</a:t>
            </a:r>
            <a:r>
              <a:rPr lang="en-US" dirty="0" smtClean="0"/>
              <a:t> </a:t>
            </a:r>
            <a:r>
              <a:rPr lang="en-US" dirty="0" err="1" smtClean="0"/>
              <a:t>lição</a:t>
            </a:r>
            <a:r>
              <a:rPr lang="en-US" dirty="0" smtClean="0"/>
              <a:t> </a:t>
            </a:r>
            <a:r>
              <a:rPr lang="en-US" dirty="0" err="1" smtClean="0"/>
              <a:t>que</a:t>
            </a:r>
            <a:r>
              <a:rPr lang="en-US" dirty="0" smtClean="0"/>
              <a:t> </a:t>
            </a:r>
            <a:r>
              <a:rPr lang="en-US" dirty="0" err="1" smtClean="0"/>
              <a:t>poderão</a:t>
            </a:r>
            <a:r>
              <a:rPr lang="en-US" dirty="0" smtClean="0"/>
              <a:t> </a:t>
            </a:r>
            <a:r>
              <a:rPr lang="en-US" dirty="0" err="1" smtClean="0"/>
              <a:t>funcionar</a:t>
            </a:r>
            <a:r>
              <a:rPr lang="en-US" dirty="0" smtClean="0"/>
              <a:t> </a:t>
            </a:r>
            <a:r>
              <a:rPr lang="en-US" dirty="0" err="1" smtClean="0"/>
              <a:t>tanto</a:t>
            </a:r>
            <a:r>
              <a:rPr lang="en-US" dirty="0" smtClean="0"/>
              <a:t> para </a:t>
            </a:r>
            <a:r>
              <a:rPr lang="en-US" dirty="0" err="1" smtClean="0"/>
              <a:t>equipes</a:t>
            </a:r>
            <a:r>
              <a:rPr lang="en-US" dirty="0" smtClean="0"/>
              <a:t> </a:t>
            </a:r>
            <a:r>
              <a:rPr lang="en-US" dirty="0" err="1" smtClean="0"/>
              <a:t>iniciantes</a:t>
            </a:r>
            <a:r>
              <a:rPr lang="en-US" dirty="0" smtClean="0"/>
              <a:t> </a:t>
            </a:r>
            <a:r>
              <a:rPr lang="en-US" dirty="0" err="1" smtClean="0"/>
              <a:t>quanto</a:t>
            </a:r>
            <a:r>
              <a:rPr lang="en-US" dirty="0" smtClean="0"/>
              <a:t> </a:t>
            </a:r>
            <a:r>
              <a:rPr lang="en-US" dirty="0" err="1" smtClean="0"/>
              <a:t>avançadas</a:t>
            </a:r>
            <a:endParaRPr lang="en-US" dirty="0" smtClean="0"/>
          </a:p>
        </p:txBody>
      </p:sp>
      <p:sp>
        <p:nvSpPr>
          <p:cNvPr id="4" name="Footer Placeholder 3"/>
          <p:cNvSpPr>
            <a:spLocks noGrp="1"/>
          </p:cNvSpPr>
          <p:nvPr>
            <p:ph type="ftr" sz="quarter" idx="11"/>
          </p:nvPr>
        </p:nvSpPr>
        <p:spPr>
          <a:xfrm>
            <a:off x="457199" y="6492875"/>
            <a:ext cx="5496497" cy="283845"/>
          </a:xfrm>
        </p:spPr>
        <p:txBody>
          <a:bodyPr/>
          <a:lstStyle/>
          <a:p>
            <a:r>
              <a:rPr lang="en-US" dirty="0" smtClean="0"/>
              <a:t>© 2015 EV3Lessons.com, Last edit </a:t>
            </a:r>
            <a:r>
              <a:rPr lang="en-US" dirty="0" smtClean="0"/>
              <a:t>1/31/2015</a:t>
            </a:r>
            <a:endParaRPr lang="en-US" dirty="0"/>
          </a:p>
        </p:txBody>
      </p:sp>
      <p:pic>
        <p:nvPicPr>
          <p:cNvPr id="6" name="Picture 5" descr="images-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0939" y="1922070"/>
            <a:ext cx="4025900" cy="2019300"/>
          </a:xfrm>
          <a:prstGeom prst="rect">
            <a:avLst/>
          </a:prstGeom>
        </p:spPr>
      </p:pic>
      <p:pic>
        <p:nvPicPr>
          <p:cNvPr id="7" name="Picture 6" descr="images.jpg"/>
          <p:cNvPicPr>
            <a:picLocks noChangeAspect="1"/>
          </p:cNvPicPr>
          <p:nvPr/>
        </p:nvPicPr>
        <p:blipFill rotWithShape="1">
          <a:blip r:embed="rId3">
            <a:extLst>
              <a:ext uri="{28A0092B-C50C-407E-A947-70E740481C1C}">
                <a14:useLocalDpi xmlns:a14="http://schemas.microsoft.com/office/drawing/2010/main" val="0"/>
              </a:ext>
            </a:extLst>
          </a:blip>
          <a:srcRect l="5659" t="13279" r="4223" b="14970"/>
          <a:stretch/>
        </p:blipFill>
        <p:spPr>
          <a:xfrm>
            <a:off x="4809818" y="4380373"/>
            <a:ext cx="3811261" cy="2019299"/>
          </a:xfrm>
          <a:prstGeom prst="rect">
            <a:avLst/>
          </a:prstGeom>
        </p:spPr>
      </p:pic>
      <p:sp>
        <p:nvSpPr>
          <p:cNvPr id="8" name="Oval 7"/>
          <p:cNvSpPr/>
          <p:nvPr/>
        </p:nvSpPr>
        <p:spPr>
          <a:xfrm>
            <a:off x="6142696" y="2607514"/>
            <a:ext cx="802154" cy="278498"/>
          </a:xfrm>
          <a:prstGeom prst="ellipse">
            <a:avLst/>
          </a:prstGeom>
          <a:no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5413963" y="2362550"/>
            <a:ext cx="346560" cy="1098343"/>
          </a:xfrm>
          <a:prstGeom prst="ellipse">
            <a:avLst/>
          </a:prstGeom>
          <a:no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6715449" y="3254639"/>
            <a:ext cx="1836996" cy="129701"/>
          </a:xfrm>
          <a:prstGeom prst="ellipse">
            <a:avLst/>
          </a:prstGeom>
          <a:no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5612862" y="4873354"/>
            <a:ext cx="458801" cy="782015"/>
          </a:xfrm>
          <a:prstGeom prst="ellipse">
            <a:avLst/>
          </a:prstGeom>
          <a:no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rot="20217201">
            <a:off x="7160246" y="5579377"/>
            <a:ext cx="762482" cy="278498"/>
          </a:xfrm>
          <a:prstGeom prst="ellipse">
            <a:avLst/>
          </a:prstGeom>
          <a:no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rot="1143548">
            <a:off x="7043809" y="4766793"/>
            <a:ext cx="878367" cy="278498"/>
          </a:xfrm>
          <a:prstGeom prst="ellipse">
            <a:avLst/>
          </a:prstGeom>
          <a:no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4382A7F7-08BF-4252-8141-63FB96055BBB}" type="slidenum">
              <a:rPr lang="en-US" smtClean="0"/>
              <a:t>2</a:t>
            </a:fld>
            <a:endParaRPr lang="en-US"/>
          </a:p>
        </p:txBody>
      </p:sp>
    </p:spTree>
    <p:extLst>
      <p:ext uri="{BB962C8B-B14F-4D97-AF65-F5344CB8AC3E}">
        <p14:creationId xmlns:p14="http://schemas.microsoft.com/office/powerpoint/2010/main" val="30760092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fontScale="90000"/>
          </a:bodyPr>
          <a:lstStyle/>
          <a:p>
            <a:r>
              <a:rPr lang="en-US" dirty="0" err="1" smtClean="0"/>
              <a:t>Qual</a:t>
            </a:r>
            <a:r>
              <a:rPr lang="en-US" dirty="0" smtClean="0"/>
              <a:t> </a:t>
            </a:r>
            <a:r>
              <a:rPr lang="en-US" dirty="0" err="1" smtClean="0"/>
              <a:t>Programa</a:t>
            </a:r>
            <a:r>
              <a:rPr lang="en-US" dirty="0" smtClean="0"/>
              <a:t> </a:t>
            </a:r>
            <a:r>
              <a:rPr lang="en-US" dirty="0" err="1" smtClean="0"/>
              <a:t>Funciona</a:t>
            </a:r>
            <a:r>
              <a:rPr lang="en-US" dirty="0" smtClean="0"/>
              <a:t> </a:t>
            </a:r>
            <a:r>
              <a:rPr lang="en-US" dirty="0" err="1" smtClean="0"/>
              <a:t>Melhor</a:t>
            </a:r>
            <a:r>
              <a:rPr lang="en-US" dirty="0" smtClean="0"/>
              <a:t> Para </a:t>
            </a:r>
            <a:r>
              <a:rPr lang="en-US" dirty="0" err="1" smtClean="0"/>
              <a:t>Qual</a:t>
            </a:r>
            <a:r>
              <a:rPr lang="en-US" dirty="0" smtClean="0"/>
              <a:t> </a:t>
            </a:r>
            <a:r>
              <a:rPr lang="en-US" dirty="0" err="1" smtClean="0"/>
              <a:t>Situação</a:t>
            </a:r>
            <a:r>
              <a:rPr lang="en-US" dirty="0" smtClean="0"/>
              <a:t>?</a:t>
            </a:r>
            <a:endParaRPr lang="en-US" dirty="0"/>
          </a:p>
        </p:txBody>
      </p:sp>
      <p:sp>
        <p:nvSpPr>
          <p:cNvPr id="4" name="Footer Placeholder 3"/>
          <p:cNvSpPr>
            <a:spLocks noGrp="1"/>
          </p:cNvSpPr>
          <p:nvPr>
            <p:ph type="ftr" sz="quarter" idx="11"/>
          </p:nvPr>
        </p:nvSpPr>
        <p:spPr/>
        <p:txBody>
          <a:bodyPr/>
          <a:lstStyle/>
          <a:p>
            <a:r>
              <a:rPr lang="en-US" dirty="0" smtClean="0"/>
              <a:t>© 2015 EV3Lessons.com, Last edit </a:t>
            </a:r>
            <a:r>
              <a:rPr lang="en-US" dirty="0" smtClean="0"/>
              <a:t>1/31/2015</a:t>
            </a:r>
            <a:endParaRPr lang="en-US" dirty="0"/>
          </a:p>
        </p:txBody>
      </p:sp>
      <p:sp>
        <p:nvSpPr>
          <p:cNvPr id="9" name="TextBox 8"/>
          <p:cNvSpPr txBox="1"/>
          <p:nvPr/>
        </p:nvSpPr>
        <p:spPr>
          <a:xfrm>
            <a:off x="4472610" y="1954753"/>
            <a:ext cx="4230064" cy="1754326"/>
          </a:xfrm>
          <a:prstGeom prst="rect">
            <a:avLst/>
          </a:prstGeom>
          <a:noFill/>
        </p:spPr>
        <p:txBody>
          <a:bodyPr wrap="square" rtlCol="0">
            <a:spAutoFit/>
          </a:bodyPr>
          <a:lstStyle/>
          <a:p>
            <a:pPr algn="ctr"/>
            <a:r>
              <a:rPr lang="en-US" b="1" u="sng" dirty="0" err="1" smtClean="0"/>
              <a:t>Seguidor</a:t>
            </a:r>
            <a:r>
              <a:rPr lang="en-US" b="1" u="sng" dirty="0" smtClean="0"/>
              <a:t> de </a:t>
            </a:r>
            <a:r>
              <a:rPr lang="en-US" b="1" u="sng" dirty="0" err="1" smtClean="0"/>
              <a:t>Linha</a:t>
            </a:r>
            <a:r>
              <a:rPr lang="en-US" b="1" u="sng" dirty="0" smtClean="0"/>
              <a:t> Suave</a:t>
            </a:r>
            <a:endParaRPr lang="en-US" b="1" u="sng" dirty="0" smtClean="0"/>
          </a:p>
          <a:p>
            <a:pPr marL="285750" indent="-285750">
              <a:buFont typeface="Arial"/>
              <a:buChar char="•"/>
            </a:pPr>
            <a:r>
              <a:rPr lang="en-US" dirty="0" err="1" smtClean="0"/>
              <a:t>Quase</a:t>
            </a:r>
            <a:r>
              <a:rPr lang="en-US" dirty="0" smtClean="0"/>
              <a:t> o </a:t>
            </a:r>
            <a:r>
              <a:rPr lang="en-US" dirty="0" err="1" smtClean="0"/>
              <a:t>mesmo</a:t>
            </a:r>
            <a:r>
              <a:rPr lang="en-US" dirty="0" smtClean="0"/>
              <a:t> </a:t>
            </a:r>
            <a:r>
              <a:rPr lang="en-US" dirty="0" err="1" smtClean="0"/>
              <a:t>que</a:t>
            </a:r>
            <a:r>
              <a:rPr lang="en-US" dirty="0" smtClean="0"/>
              <a:t> o simples</a:t>
            </a:r>
            <a:endParaRPr lang="en-US" dirty="0" smtClean="0"/>
          </a:p>
          <a:p>
            <a:pPr marL="285750" indent="-285750">
              <a:buFont typeface="Arial"/>
              <a:buChar char="•"/>
            </a:pPr>
            <a:r>
              <a:rPr lang="en-US" dirty="0" err="1" smtClean="0"/>
              <a:t>Curvas</a:t>
            </a:r>
            <a:r>
              <a:rPr lang="en-US" dirty="0" smtClean="0"/>
              <a:t> </a:t>
            </a:r>
            <a:r>
              <a:rPr lang="en-US" dirty="0" err="1" smtClean="0"/>
              <a:t>são</a:t>
            </a:r>
            <a:r>
              <a:rPr lang="en-US" dirty="0" smtClean="0"/>
              <a:t> </a:t>
            </a:r>
            <a:r>
              <a:rPr lang="en-US" dirty="0" err="1" smtClean="0"/>
              <a:t>menos</a:t>
            </a:r>
            <a:r>
              <a:rPr lang="en-US" dirty="0" smtClean="0"/>
              <a:t> </a:t>
            </a:r>
            <a:r>
              <a:rPr lang="en-US" dirty="0" err="1" smtClean="0"/>
              <a:t>fechadas</a:t>
            </a:r>
            <a:endParaRPr lang="en-US" dirty="0" smtClean="0"/>
          </a:p>
          <a:p>
            <a:pPr marL="285750" indent="-285750">
              <a:buFont typeface="Arial"/>
              <a:buChar char="•"/>
            </a:pPr>
            <a:r>
              <a:rPr lang="en-US" dirty="0" smtClean="0"/>
              <a:t>Tem </a:t>
            </a:r>
            <a:r>
              <a:rPr lang="en-US" dirty="0" err="1" smtClean="0"/>
              <a:t>problemas</a:t>
            </a:r>
            <a:r>
              <a:rPr lang="en-US" dirty="0" smtClean="0"/>
              <a:t> </a:t>
            </a:r>
            <a:r>
              <a:rPr lang="en-US" dirty="0" err="1" smtClean="0"/>
              <a:t>em</a:t>
            </a:r>
            <a:r>
              <a:rPr lang="en-US" dirty="0" smtClean="0"/>
              <a:t> </a:t>
            </a:r>
            <a:r>
              <a:rPr lang="en-US" dirty="0" err="1" smtClean="0"/>
              <a:t>curvas</a:t>
            </a:r>
            <a:r>
              <a:rPr lang="en-US" dirty="0" smtClean="0"/>
              <a:t> </a:t>
            </a:r>
            <a:r>
              <a:rPr lang="en-US" dirty="0" err="1" smtClean="0"/>
              <a:t>fechadas</a:t>
            </a:r>
            <a:endParaRPr lang="en-US" dirty="0" smtClean="0"/>
          </a:p>
          <a:p>
            <a:pPr marL="285750" indent="-285750">
              <a:buFont typeface="Arial"/>
              <a:buChar char="•"/>
            </a:pPr>
            <a:r>
              <a:rPr lang="en-US" dirty="0" err="1" smtClean="0"/>
              <a:t>Bom</a:t>
            </a:r>
            <a:r>
              <a:rPr lang="en-US" dirty="0" smtClean="0"/>
              <a:t> para times </a:t>
            </a:r>
            <a:r>
              <a:rPr lang="en-US" dirty="0" err="1" smtClean="0"/>
              <a:t>iniciantes</a:t>
            </a:r>
            <a:r>
              <a:rPr lang="en-US" dirty="0" smtClean="0"/>
              <a:t> </a:t>
            </a:r>
            <a:r>
              <a:rPr lang="en-US" dirty="0" smtClean="0">
                <a:sym typeface="Wingdings"/>
              </a:rPr>
              <a:t> </a:t>
            </a:r>
            <a:r>
              <a:rPr lang="en-US" dirty="0" err="1" smtClean="0">
                <a:sym typeface="Wingdings"/>
              </a:rPr>
              <a:t>necessário</a:t>
            </a:r>
            <a:r>
              <a:rPr lang="en-US" dirty="0" smtClean="0">
                <a:sym typeface="Wingdings"/>
              </a:rPr>
              <a:t> </a:t>
            </a:r>
            <a:r>
              <a:rPr lang="en-US" dirty="0" err="1" smtClean="0">
                <a:sym typeface="Wingdings"/>
              </a:rPr>
              <a:t>conhecer</a:t>
            </a:r>
            <a:r>
              <a:rPr lang="en-US" dirty="0" smtClean="0">
                <a:sym typeface="Wingdings"/>
              </a:rPr>
              <a:t> </a:t>
            </a:r>
            <a:r>
              <a:rPr lang="en-US" dirty="0" err="1" smtClean="0">
                <a:sym typeface="Wingdings"/>
              </a:rPr>
              <a:t>lopps</a:t>
            </a:r>
            <a:r>
              <a:rPr lang="en-US" dirty="0" smtClean="0">
                <a:sym typeface="Wingdings"/>
              </a:rPr>
              <a:t> e switches</a:t>
            </a:r>
            <a:endParaRPr lang="en-US" dirty="0"/>
          </a:p>
        </p:txBody>
      </p:sp>
      <p:sp>
        <p:nvSpPr>
          <p:cNvPr id="10" name="TextBox 9"/>
          <p:cNvSpPr txBox="1"/>
          <p:nvPr/>
        </p:nvSpPr>
        <p:spPr>
          <a:xfrm>
            <a:off x="457198" y="1954753"/>
            <a:ext cx="3684105" cy="2031325"/>
          </a:xfrm>
          <a:prstGeom prst="rect">
            <a:avLst/>
          </a:prstGeom>
          <a:noFill/>
        </p:spPr>
        <p:txBody>
          <a:bodyPr wrap="square" rtlCol="0">
            <a:spAutoFit/>
          </a:bodyPr>
          <a:lstStyle/>
          <a:p>
            <a:pPr algn="ctr"/>
            <a:r>
              <a:rPr lang="en-US" b="1" u="sng" dirty="0" err="1" smtClean="0"/>
              <a:t>Seguidor</a:t>
            </a:r>
            <a:r>
              <a:rPr lang="en-US" b="1" u="sng" dirty="0" smtClean="0"/>
              <a:t> de </a:t>
            </a:r>
            <a:r>
              <a:rPr lang="en-US" b="1" u="sng" dirty="0" err="1" smtClean="0"/>
              <a:t>Linha</a:t>
            </a:r>
            <a:r>
              <a:rPr lang="en-US" b="1" u="sng" dirty="0" smtClean="0"/>
              <a:t> Simples</a:t>
            </a:r>
            <a:endParaRPr lang="en-US" b="1" u="sng" dirty="0" smtClean="0"/>
          </a:p>
          <a:p>
            <a:pPr marL="285750" indent="-285750">
              <a:buFont typeface="Arial"/>
              <a:buChar char="•"/>
            </a:pPr>
            <a:r>
              <a:rPr lang="en-US" dirty="0" err="1" smtClean="0"/>
              <a:t>Seguidor</a:t>
            </a:r>
            <a:r>
              <a:rPr lang="en-US" dirty="0" smtClean="0"/>
              <a:t> de </a:t>
            </a:r>
            <a:r>
              <a:rPr lang="en-US" dirty="0" err="1" smtClean="0"/>
              <a:t>Linha</a:t>
            </a:r>
            <a:r>
              <a:rPr lang="en-US" dirty="0" smtClean="0"/>
              <a:t> </a:t>
            </a:r>
            <a:r>
              <a:rPr lang="en-US" dirty="0" err="1" smtClean="0"/>
              <a:t>mais</a:t>
            </a:r>
            <a:r>
              <a:rPr lang="en-US" dirty="0" smtClean="0"/>
              <a:t> </a:t>
            </a:r>
            <a:r>
              <a:rPr lang="en-US" dirty="0" err="1" smtClean="0"/>
              <a:t>básico</a:t>
            </a:r>
            <a:endParaRPr lang="en-US" dirty="0" smtClean="0"/>
          </a:p>
          <a:p>
            <a:pPr marL="285750" indent="-285750">
              <a:buFont typeface="Arial"/>
              <a:buChar char="•"/>
            </a:pPr>
            <a:r>
              <a:rPr lang="en-US" dirty="0" err="1" smtClean="0"/>
              <a:t>Balança</a:t>
            </a:r>
            <a:r>
              <a:rPr lang="en-US" dirty="0" smtClean="0"/>
              <a:t> um </a:t>
            </a:r>
            <a:r>
              <a:rPr lang="en-US" dirty="0" err="1" smtClean="0"/>
              <a:t>pouco</a:t>
            </a:r>
            <a:r>
              <a:rPr lang="en-US" dirty="0" smtClean="0"/>
              <a:t> </a:t>
            </a:r>
            <a:r>
              <a:rPr lang="en-US" dirty="0" err="1" smtClean="0"/>
              <a:t>devido</a:t>
            </a:r>
            <a:r>
              <a:rPr lang="en-US" dirty="0" smtClean="0"/>
              <a:t>  </a:t>
            </a:r>
            <a:r>
              <a:rPr lang="en-US" dirty="0" err="1" smtClean="0"/>
              <a:t>às</a:t>
            </a:r>
            <a:r>
              <a:rPr lang="en-US" dirty="0" smtClean="0"/>
              <a:t> </a:t>
            </a:r>
            <a:r>
              <a:rPr lang="en-US" dirty="0" err="1" smtClean="0"/>
              <a:t>curvas</a:t>
            </a:r>
            <a:r>
              <a:rPr lang="en-US" dirty="0" smtClean="0"/>
              <a:t> </a:t>
            </a:r>
            <a:r>
              <a:rPr lang="en-US" dirty="0" err="1" smtClean="0"/>
              <a:t>fechadas</a:t>
            </a:r>
            <a:endParaRPr lang="en-US" dirty="0" smtClean="0"/>
          </a:p>
          <a:p>
            <a:pPr marL="285750" indent="-285750">
              <a:buFont typeface="Arial"/>
              <a:buChar char="•"/>
            </a:pPr>
            <a:r>
              <a:rPr lang="en-US" dirty="0" err="1" smtClean="0"/>
              <a:t>Bom</a:t>
            </a:r>
            <a:r>
              <a:rPr lang="en-US" dirty="0" smtClean="0"/>
              <a:t> para times </a:t>
            </a:r>
            <a:r>
              <a:rPr lang="en-US" dirty="0" err="1" smtClean="0"/>
              <a:t>iniciantes</a:t>
            </a:r>
            <a:r>
              <a:rPr lang="en-US" dirty="0" smtClean="0"/>
              <a:t> </a:t>
            </a:r>
            <a:r>
              <a:rPr lang="en-US" dirty="0" smtClean="0">
                <a:sym typeface="Wingdings"/>
              </a:rPr>
              <a:t> </a:t>
            </a:r>
            <a:r>
              <a:rPr lang="en-US" dirty="0" err="1" smtClean="0">
                <a:sym typeface="Wingdings"/>
              </a:rPr>
              <a:t>necessário</a:t>
            </a:r>
            <a:r>
              <a:rPr lang="en-US" dirty="0" smtClean="0">
                <a:sym typeface="Wingdings"/>
              </a:rPr>
              <a:t> </a:t>
            </a:r>
            <a:r>
              <a:rPr lang="en-US" dirty="0" err="1" smtClean="0">
                <a:sym typeface="Wingdings"/>
              </a:rPr>
              <a:t>conhecer</a:t>
            </a:r>
            <a:r>
              <a:rPr lang="en-US" dirty="0" smtClean="0">
                <a:sym typeface="Wingdings"/>
              </a:rPr>
              <a:t> loops e switches</a:t>
            </a:r>
            <a:endParaRPr lang="en-US" dirty="0" smtClean="0"/>
          </a:p>
        </p:txBody>
      </p:sp>
      <p:sp>
        <p:nvSpPr>
          <p:cNvPr id="11" name="TextBox 10"/>
          <p:cNvSpPr txBox="1"/>
          <p:nvPr/>
        </p:nvSpPr>
        <p:spPr>
          <a:xfrm>
            <a:off x="4472610" y="3785657"/>
            <a:ext cx="4230064" cy="2308324"/>
          </a:xfrm>
          <a:prstGeom prst="rect">
            <a:avLst/>
          </a:prstGeom>
          <a:noFill/>
        </p:spPr>
        <p:txBody>
          <a:bodyPr wrap="square" rtlCol="0">
            <a:spAutoFit/>
          </a:bodyPr>
          <a:lstStyle/>
          <a:p>
            <a:pPr algn="ctr"/>
            <a:r>
              <a:rPr lang="en-US" b="1" u="sng" dirty="0" err="1" smtClean="0"/>
              <a:t>Seguidor</a:t>
            </a:r>
            <a:r>
              <a:rPr lang="en-US" b="1" u="sng" dirty="0" smtClean="0"/>
              <a:t> </a:t>
            </a:r>
            <a:r>
              <a:rPr lang="en-US" b="1" u="sng" dirty="0" err="1" smtClean="0"/>
              <a:t>Proporcional</a:t>
            </a:r>
            <a:endParaRPr lang="en-US" b="1" u="sng" dirty="0" smtClean="0"/>
          </a:p>
          <a:p>
            <a:pPr marL="285750" indent="-285750">
              <a:buFont typeface="Arial"/>
              <a:buChar char="•"/>
            </a:pPr>
            <a:r>
              <a:rPr lang="en-US" dirty="0" smtClean="0"/>
              <a:t>Use </a:t>
            </a:r>
            <a:r>
              <a:rPr lang="en-US" dirty="0" err="1" smtClean="0"/>
              <a:t>o“P</a:t>
            </a:r>
            <a:r>
              <a:rPr lang="en-US" dirty="0" smtClean="0"/>
              <a:t>” </a:t>
            </a:r>
            <a:r>
              <a:rPr lang="en-US" dirty="0" smtClean="0"/>
              <a:t>no PID</a:t>
            </a:r>
            <a:endParaRPr lang="en-US" dirty="0" smtClean="0"/>
          </a:p>
          <a:p>
            <a:pPr marL="285750" indent="-285750">
              <a:buFont typeface="Arial"/>
              <a:buChar char="•"/>
            </a:pPr>
            <a:r>
              <a:rPr lang="en-US" dirty="0" err="1" smtClean="0"/>
              <a:t>Faça</a:t>
            </a:r>
            <a:r>
              <a:rPr lang="en-US" dirty="0" smtClean="0"/>
              <a:t> </a:t>
            </a:r>
            <a:r>
              <a:rPr lang="en-US" dirty="0" err="1" smtClean="0"/>
              <a:t>curvas</a:t>
            </a:r>
            <a:r>
              <a:rPr lang="en-US" dirty="0" smtClean="0"/>
              <a:t> </a:t>
            </a:r>
            <a:r>
              <a:rPr lang="en-US" dirty="0" err="1" smtClean="0"/>
              <a:t>proporcionais</a:t>
            </a:r>
            <a:endParaRPr lang="en-US" dirty="0" smtClean="0"/>
          </a:p>
          <a:p>
            <a:pPr marL="285750" indent="-285750">
              <a:buFont typeface="Arial"/>
              <a:buChar char="•"/>
            </a:pPr>
            <a:r>
              <a:rPr lang="en-US" dirty="0" err="1" smtClean="0"/>
              <a:t>Funciona</a:t>
            </a:r>
            <a:r>
              <a:rPr lang="en-US" dirty="0" smtClean="0"/>
              <a:t> </a:t>
            </a:r>
            <a:r>
              <a:rPr lang="en-US" dirty="0" err="1" smtClean="0"/>
              <a:t>melhor</a:t>
            </a:r>
            <a:r>
              <a:rPr lang="en-US" dirty="0" smtClean="0"/>
              <a:t> </a:t>
            </a:r>
            <a:r>
              <a:rPr lang="en-US" dirty="0" err="1" smtClean="0"/>
              <a:t>em</a:t>
            </a:r>
            <a:r>
              <a:rPr lang="en-US" dirty="0" smtClean="0"/>
              <a:t> </a:t>
            </a:r>
            <a:r>
              <a:rPr lang="en-US" dirty="0" err="1" smtClean="0"/>
              <a:t>ambas</a:t>
            </a:r>
            <a:r>
              <a:rPr lang="en-US" dirty="0" smtClean="0"/>
              <a:t> </a:t>
            </a:r>
            <a:r>
              <a:rPr lang="en-US" dirty="0" err="1" smtClean="0"/>
              <a:t>linhas</a:t>
            </a:r>
            <a:r>
              <a:rPr lang="en-US" dirty="0"/>
              <a:t> </a:t>
            </a:r>
            <a:r>
              <a:rPr lang="en-US" dirty="0" err="1" smtClean="0"/>
              <a:t>alinhadas</a:t>
            </a:r>
            <a:r>
              <a:rPr lang="en-US" dirty="0" smtClean="0"/>
              <a:t> </a:t>
            </a:r>
            <a:r>
              <a:rPr lang="en-US" dirty="0" err="1" smtClean="0"/>
              <a:t>retamente</a:t>
            </a:r>
            <a:r>
              <a:rPr lang="en-US" dirty="0" smtClean="0"/>
              <a:t> e </a:t>
            </a:r>
            <a:r>
              <a:rPr lang="en-US" dirty="0" err="1" smtClean="0"/>
              <a:t>curvadas</a:t>
            </a:r>
            <a:r>
              <a:rPr lang="en-US" dirty="0" smtClean="0"/>
              <a:t> </a:t>
            </a:r>
          </a:p>
          <a:p>
            <a:pPr marL="285750" indent="-285750">
              <a:buFont typeface="Arial"/>
              <a:buChar char="•"/>
            </a:pPr>
            <a:r>
              <a:rPr lang="en-US" dirty="0" err="1" smtClean="0"/>
              <a:t>Bom</a:t>
            </a:r>
            <a:r>
              <a:rPr lang="en-US" dirty="0" smtClean="0"/>
              <a:t> para times </a:t>
            </a:r>
            <a:r>
              <a:rPr lang="en-US" dirty="0" err="1" smtClean="0"/>
              <a:t>intermediários</a:t>
            </a:r>
            <a:r>
              <a:rPr lang="en-US" dirty="0" smtClean="0"/>
              <a:t> e </a:t>
            </a:r>
            <a:r>
              <a:rPr lang="en-US" dirty="0" err="1" smtClean="0"/>
              <a:t>avançados</a:t>
            </a:r>
            <a:r>
              <a:rPr lang="en-US" dirty="0" smtClean="0"/>
              <a:t> </a:t>
            </a:r>
            <a:r>
              <a:rPr lang="en-US" dirty="0" smtClean="0">
                <a:sym typeface="Wingdings"/>
              </a:rPr>
              <a:t> </a:t>
            </a:r>
            <a:r>
              <a:rPr lang="en-US" dirty="0" err="1" smtClean="0">
                <a:sym typeface="Wingdings"/>
              </a:rPr>
              <a:t>necessário</a:t>
            </a:r>
            <a:r>
              <a:rPr lang="en-US" dirty="0" smtClean="0">
                <a:sym typeface="Wingdings"/>
              </a:rPr>
              <a:t> </a:t>
            </a:r>
            <a:r>
              <a:rPr lang="en-US" dirty="0" err="1" smtClean="0">
                <a:sym typeface="Wingdings"/>
              </a:rPr>
              <a:t>conhecer</a:t>
            </a:r>
            <a:r>
              <a:rPr lang="en-US" dirty="0" smtClean="0">
                <a:sym typeface="Wingdings"/>
              </a:rPr>
              <a:t> </a:t>
            </a:r>
            <a:r>
              <a:rPr lang="en-US" dirty="0" err="1" smtClean="0">
                <a:sym typeface="Wingdings"/>
              </a:rPr>
              <a:t>blocos</a:t>
            </a:r>
            <a:r>
              <a:rPr lang="en-US" dirty="0" smtClean="0">
                <a:sym typeface="Wingdings"/>
              </a:rPr>
              <a:t> </a:t>
            </a:r>
            <a:r>
              <a:rPr lang="en-US" dirty="0" err="1" smtClean="0">
                <a:sym typeface="Wingdings"/>
              </a:rPr>
              <a:t>matemáticos</a:t>
            </a:r>
            <a:r>
              <a:rPr lang="en-US" dirty="0" smtClean="0">
                <a:sym typeface="Wingdings"/>
              </a:rPr>
              <a:t> e </a:t>
            </a:r>
            <a:r>
              <a:rPr lang="en-US" dirty="0" err="1" smtClean="0">
                <a:sym typeface="Wingdings"/>
              </a:rPr>
              <a:t>fios</a:t>
            </a:r>
            <a:r>
              <a:rPr lang="en-US" dirty="0" smtClean="0">
                <a:sym typeface="Wingdings"/>
              </a:rPr>
              <a:t> de dado</a:t>
            </a:r>
            <a:endParaRPr lang="en-US" dirty="0"/>
          </a:p>
        </p:txBody>
      </p:sp>
      <p:sp>
        <p:nvSpPr>
          <p:cNvPr id="12" name="TextBox 11"/>
          <p:cNvSpPr txBox="1"/>
          <p:nvPr/>
        </p:nvSpPr>
        <p:spPr>
          <a:xfrm>
            <a:off x="457198" y="3785657"/>
            <a:ext cx="3684105" cy="2031325"/>
          </a:xfrm>
          <a:prstGeom prst="rect">
            <a:avLst/>
          </a:prstGeom>
          <a:noFill/>
        </p:spPr>
        <p:txBody>
          <a:bodyPr wrap="square" rtlCol="0">
            <a:spAutoFit/>
          </a:bodyPr>
          <a:lstStyle/>
          <a:p>
            <a:pPr algn="ctr"/>
            <a:r>
              <a:rPr lang="en-US" b="1" u="sng" dirty="0" smtClean="0"/>
              <a:t>3-Estágio </a:t>
            </a:r>
            <a:r>
              <a:rPr lang="en-US" b="1" u="sng" dirty="0" err="1" smtClean="0"/>
              <a:t>Seguidor</a:t>
            </a:r>
            <a:endParaRPr lang="en-US" b="1" u="sng" dirty="0" smtClean="0"/>
          </a:p>
          <a:p>
            <a:pPr marL="285750" indent="-285750">
              <a:buFont typeface="Arial"/>
              <a:buChar char="•"/>
            </a:pPr>
            <a:r>
              <a:rPr lang="en-US" dirty="0" err="1" smtClean="0"/>
              <a:t>Melhor</a:t>
            </a:r>
            <a:r>
              <a:rPr lang="en-US" dirty="0" smtClean="0"/>
              <a:t> para </a:t>
            </a:r>
            <a:r>
              <a:rPr lang="en-US" dirty="0" err="1" smtClean="0"/>
              <a:t>linhas</a:t>
            </a:r>
            <a:r>
              <a:rPr lang="en-US" dirty="0" smtClean="0"/>
              <a:t> </a:t>
            </a:r>
            <a:r>
              <a:rPr lang="en-US" dirty="0" err="1" smtClean="0"/>
              <a:t>retas</a:t>
            </a:r>
            <a:endParaRPr lang="en-US" dirty="0" smtClean="0"/>
          </a:p>
          <a:p>
            <a:pPr marL="285750" indent="-285750">
              <a:buFont typeface="Arial"/>
              <a:buChar char="•"/>
            </a:pPr>
            <a:r>
              <a:rPr lang="en-US" dirty="0" smtClean="0"/>
              <a:t>Droids </a:t>
            </a:r>
            <a:r>
              <a:rPr lang="en-US" dirty="0" err="1" smtClean="0"/>
              <a:t>não</a:t>
            </a:r>
            <a:r>
              <a:rPr lang="en-US" dirty="0" smtClean="0"/>
              <a:t> </a:t>
            </a:r>
            <a:r>
              <a:rPr lang="en-US" dirty="0" err="1" smtClean="0"/>
              <a:t>recomendam</a:t>
            </a:r>
            <a:r>
              <a:rPr lang="en-US" dirty="0" smtClean="0"/>
              <a:t> </a:t>
            </a:r>
            <a:r>
              <a:rPr lang="en-US" dirty="0" err="1" smtClean="0"/>
              <a:t>isso</a:t>
            </a:r>
            <a:endParaRPr lang="en-US" dirty="0" smtClean="0"/>
          </a:p>
          <a:p>
            <a:pPr marL="285750" indent="-285750">
              <a:buFont typeface="Arial"/>
              <a:buChar char="•"/>
            </a:pPr>
            <a:r>
              <a:rPr lang="en-US" dirty="0" err="1" smtClean="0"/>
              <a:t>Apenas</a:t>
            </a:r>
            <a:r>
              <a:rPr lang="en-US" dirty="0" smtClean="0"/>
              <a:t> </a:t>
            </a:r>
            <a:r>
              <a:rPr lang="en-US" dirty="0" err="1" smtClean="0"/>
              <a:t>aprenda</a:t>
            </a:r>
            <a:r>
              <a:rPr lang="en-US" dirty="0" smtClean="0"/>
              <a:t> o </a:t>
            </a:r>
            <a:r>
              <a:rPr lang="en-US" dirty="0" err="1" smtClean="0"/>
              <a:t>seguidor</a:t>
            </a:r>
            <a:r>
              <a:rPr lang="en-US" dirty="0" smtClean="0"/>
              <a:t> de </a:t>
            </a:r>
            <a:r>
              <a:rPr lang="en-US" dirty="0" err="1" smtClean="0"/>
              <a:t>linha</a:t>
            </a:r>
            <a:r>
              <a:rPr lang="en-US" dirty="0" smtClean="0"/>
              <a:t> </a:t>
            </a:r>
            <a:r>
              <a:rPr lang="en-US" dirty="0" err="1" smtClean="0"/>
              <a:t>proporcional</a:t>
            </a:r>
            <a:r>
              <a:rPr lang="en-US" dirty="0" smtClean="0"/>
              <a:t>.</a:t>
            </a:r>
            <a:endParaRPr lang="en-US" dirty="0" smtClean="0"/>
          </a:p>
          <a:p>
            <a:pPr marL="285750" indent="-285750">
              <a:buFont typeface="Arial"/>
              <a:buChar char="•"/>
            </a:pPr>
            <a:r>
              <a:rPr lang="en-US" dirty="0" err="1" smtClean="0"/>
              <a:t>Necessário</a:t>
            </a:r>
            <a:r>
              <a:rPr lang="en-US" dirty="0" smtClean="0"/>
              <a:t> </a:t>
            </a:r>
            <a:r>
              <a:rPr lang="en-US" dirty="0" err="1" smtClean="0"/>
              <a:t>conhecer</a:t>
            </a:r>
            <a:r>
              <a:rPr lang="en-US" dirty="0" smtClean="0"/>
              <a:t> switches </a:t>
            </a:r>
            <a:r>
              <a:rPr lang="en-US" dirty="0" err="1" smtClean="0"/>
              <a:t>aninhados</a:t>
            </a:r>
            <a:endParaRPr lang="en-US" dirty="0"/>
          </a:p>
        </p:txBody>
      </p:sp>
      <p:sp>
        <p:nvSpPr>
          <p:cNvPr id="3" name="TextBox 2"/>
          <p:cNvSpPr txBox="1"/>
          <p:nvPr/>
        </p:nvSpPr>
        <p:spPr>
          <a:xfrm>
            <a:off x="199698" y="6032148"/>
            <a:ext cx="8658552" cy="461665"/>
          </a:xfrm>
          <a:prstGeom prst="rect">
            <a:avLst/>
          </a:prstGeom>
          <a:noFill/>
        </p:spPr>
        <p:txBody>
          <a:bodyPr wrap="square" rtlCol="0">
            <a:spAutoFit/>
          </a:bodyPr>
          <a:lstStyle/>
          <a:p>
            <a:pPr algn="ctr"/>
            <a:r>
              <a:rPr lang="en-US" sz="2400" b="1" dirty="0" err="1" smtClean="0"/>
              <a:t>Assista</a:t>
            </a:r>
            <a:r>
              <a:rPr lang="en-US" sz="2400" b="1" dirty="0" smtClean="0"/>
              <a:t> </a:t>
            </a:r>
            <a:r>
              <a:rPr lang="en-US" sz="2400" b="1" dirty="0" err="1" smtClean="0"/>
              <a:t>os</a:t>
            </a:r>
            <a:r>
              <a:rPr lang="en-US" sz="2400" b="1" dirty="0" smtClean="0"/>
              <a:t> </a:t>
            </a:r>
            <a:r>
              <a:rPr lang="en-US" sz="2400" b="1" dirty="0" err="1" smtClean="0"/>
              <a:t>vídeos</a:t>
            </a:r>
            <a:r>
              <a:rPr lang="en-US" sz="2400" b="1" dirty="0" smtClean="0"/>
              <a:t> </a:t>
            </a:r>
            <a:r>
              <a:rPr lang="en-US" sz="2400" b="1" dirty="0" err="1" smtClean="0"/>
              <a:t>nos</a:t>
            </a:r>
            <a:r>
              <a:rPr lang="en-US" sz="2400" b="1" dirty="0" smtClean="0"/>
              <a:t> </a:t>
            </a:r>
            <a:r>
              <a:rPr lang="en-US" sz="2400" b="1" dirty="0" err="1" smtClean="0"/>
              <a:t>próximos</a:t>
            </a:r>
            <a:r>
              <a:rPr lang="en-US" sz="2400" b="1" dirty="0" smtClean="0"/>
              <a:t> 2 slides e </a:t>
            </a:r>
            <a:r>
              <a:rPr lang="en-US" sz="2400" b="1" dirty="0" err="1" smtClean="0"/>
              <a:t>veja</a:t>
            </a:r>
            <a:r>
              <a:rPr lang="en-US" sz="2400" b="1" dirty="0" smtClean="0"/>
              <a:t> </a:t>
            </a:r>
            <a:r>
              <a:rPr lang="en-US" sz="2400" b="1" dirty="0" err="1" smtClean="0"/>
              <a:t>todos</a:t>
            </a:r>
            <a:r>
              <a:rPr lang="en-US" sz="2400" b="1" dirty="0" smtClean="0"/>
              <a:t> </a:t>
            </a:r>
            <a:r>
              <a:rPr lang="en-US" sz="2400" b="1" dirty="0" err="1" smtClean="0"/>
              <a:t>quatro</a:t>
            </a:r>
            <a:r>
              <a:rPr lang="en-US" sz="2400" b="1" dirty="0" smtClean="0"/>
              <a:t>.</a:t>
            </a:r>
            <a:endParaRPr lang="en-US" sz="2400" b="1" dirty="0"/>
          </a:p>
        </p:txBody>
      </p:sp>
      <p:sp>
        <p:nvSpPr>
          <p:cNvPr id="5" name="Slide Number Placeholder 4"/>
          <p:cNvSpPr>
            <a:spLocks noGrp="1"/>
          </p:cNvSpPr>
          <p:nvPr>
            <p:ph type="sldNum" sz="quarter" idx="12"/>
          </p:nvPr>
        </p:nvSpPr>
        <p:spPr/>
        <p:txBody>
          <a:bodyPr/>
          <a:lstStyle/>
          <a:p>
            <a:fld id="{4382A7F7-08BF-4252-8141-63FB96055BBB}" type="slidenum">
              <a:rPr lang="en-US" smtClean="0"/>
              <a:t>3</a:t>
            </a:fld>
            <a:endParaRPr lang="en-US"/>
          </a:p>
        </p:txBody>
      </p:sp>
    </p:spTree>
    <p:extLst>
      <p:ext uri="{BB962C8B-B14F-4D97-AF65-F5344CB8AC3E}">
        <p14:creationId xmlns:p14="http://schemas.microsoft.com/office/powerpoint/2010/main" val="34152291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163" y="630382"/>
            <a:ext cx="8574087" cy="967840"/>
          </a:xfrm>
          <a:noFill/>
        </p:spPr>
        <p:txBody>
          <a:bodyPr/>
          <a:lstStyle/>
          <a:p>
            <a:r>
              <a:rPr lang="en-US" dirty="0" err="1" smtClean="0"/>
              <a:t>Linha</a:t>
            </a:r>
            <a:r>
              <a:rPr lang="en-US" dirty="0" smtClean="0"/>
              <a:t> </a:t>
            </a:r>
            <a:r>
              <a:rPr lang="en-US" dirty="0" err="1" smtClean="0"/>
              <a:t>Curvada</a:t>
            </a:r>
            <a:r>
              <a:rPr lang="en-US" dirty="0" smtClean="0"/>
              <a:t>: </a:t>
            </a:r>
            <a:r>
              <a:rPr lang="en-US" dirty="0" err="1" smtClean="0"/>
              <a:t>Assista</a:t>
            </a:r>
            <a:r>
              <a:rPr lang="en-US" dirty="0" smtClean="0"/>
              <a:t> </a:t>
            </a:r>
            <a:r>
              <a:rPr lang="en-US" dirty="0" err="1" smtClean="0"/>
              <a:t>Vídeos</a:t>
            </a:r>
            <a:endParaRPr lang="en-US" dirty="0"/>
          </a:p>
        </p:txBody>
      </p:sp>
      <p:sp>
        <p:nvSpPr>
          <p:cNvPr id="4" name="Footer Placeholder 3"/>
          <p:cNvSpPr>
            <a:spLocks noGrp="1"/>
          </p:cNvSpPr>
          <p:nvPr>
            <p:ph type="ftr" sz="quarter" idx="11"/>
          </p:nvPr>
        </p:nvSpPr>
        <p:spPr>
          <a:xfrm>
            <a:off x="271014" y="6485253"/>
            <a:ext cx="6124902" cy="365125"/>
          </a:xfrm>
        </p:spPr>
        <p:txBody>
          <a:bodyPr/>
          <a:lstStyle/>
          <a:p>
            <a:r>
              <a:rPr lang="en-US" dirty="0" smtClean="0"/>
              <a:t>© 2015 EV3Lessons.com, Last edit </a:t>
            </a:r>
            <a:r>
              <a:rPr lang="en-US" dirty="0" smtClean="0"/>
              <a:t>1/31/2015</a:t>
            </a:r>
            <a:endParaRPr lang="en-US" dirty="0"/>
          </a:p>
        </p:txBody>
      </p:sp>
      <p:sp>
        <p:nvSpPr>
          <p:cNvPr id="9" name="TextBox 8"/>
          <p:cNvSpPr txBox="1"/>
          <p:nvPr/>
        </p:nvSpPr>
        <p:spPr>
          <a:xfrm>
            <a:off x="5383421" y="1726423"/>
            <a:ext cx="2854871" cy="369332"/>
          </a:xfrm>
          <a:prstGeom prst="rect">
            <a:avLst/>
          </a:prstGeom>
          <a:noFill/>
        </p:spPr>
        <p:txBody>
          <a:bodyPr wrap="square" rtlCol="0">
            <a:spAutoFit/>
          </a:bodyPr>
          <a:lstStyle/>
          <a:p>
            <a:pPr algn="ctr"/>
            <a:r>
              <a:rPr lang="en-US" dirty="0" err="1" smtClean="0"/>
              <a:t>Seguidor</a:t>
            </a:r>
            <a:r>
              <a:rPr lang="en-US" dirty="0" smtClean="0"/>
              <a:t> de </a:t>
            </a:r>
            <a:r>
              <a:rPr lang="en-US" dirty="0" err="1" smtClean="0"/>
              <a:t>Linha</a:t>
            </a:r>
            <a:r>
              <a:rPr lang="en-US" dirty="0" smtClean="0"/>
              <a:t> Suave</a:t>
            </a:r>
            <a:endParaRPr lang="en-US" dirty="0"/>
          </a:p>
        </p:txBody>
      </p:sp>
      <p:sp>
        <p:nvSpPr>
          <p:cNvPr id="10" name="TextBox 9"/>
          <p:cNvSpPr txBox="1"/>
          <p:nvPr/>
        </p:nvSpPr>
        <p:spPr>
          <a:xfrm>
            <a:off x="991260" y="1657197"/>
            <a:ext cx="2854871" cy="369332"/>
          </a:xfrm>
          <a:prstGeom prst="rect">
            <a:avLst/>
          </a:prstGeom>
          <a:noFill/>
        </p:spPr>
        <p:txBody>
          <a:bodyPr wrap="square" rtlCol="0">
            <a:spAutoFit/>
          </a:bodyPr>
          <a:lstStyle/>
          <a:p>
            <a:pPr algn="ctr"/>
            <a:r>
              <a:rPr lang="en-US" dirty="0" err="1" smtClean="0"/>
              <a:t>Seguidor</a:t>
            </a:r>
            <a:r>
              <a:rPr lang="en-US" dirty="0" smtClean="0"/>
              <a:t> de </a:t>
            </a:r>
            <a:r>
              <a:rPr lang="en-US" dirty="0" err="1" smtClean="0"/>
              <a:t>Linha</a:t>
            </a:r>
            <a:r>
              <a:rPr lang="en-US" dirty="0" smtClean="0"/>
              <a:t> Simples</a:t>
            </a:r>
            <a:endParaRPr lang="en-US" dirty="0"/>
          </a:p>
        </p:txBody>
      </p:sp>
      <p:sp>
        <p:nvSpPr>
          <p:cNvPr id="11" name="TextBox 10"/>
          <p:cNvSpPr txBox="1"/>
          <p:nvPr/>
        </p:nvSpPr>
        <p:spPr>
          <a:xfrm>
            <a:off x="5383421" y="4037648"/>
            <a:ext cx="2854871" cy="369332"/>
          </a:xfrm>
          <a:prstGeom prst="rect">
            <a:avLst/>
          </a:prstGeom>
          <a:noFill/>
        </p:spPr>
        <p:txBody>
          <a:bodyPr wrap="square" rtlCol="0">
            <a:spAutoFit/>
          </a:bodyPr>
          <a:lstStyle/>
          <a:p>
            <a:pPr algn="ctr"/>
            <a:r>
              <a:rPr lang="en-US" dirty="0" err="1" smtClean="0"/>
              <a:t>Seguidor</a:t>
            </a:r>
            <a:r>
              <a:rPr lang="en-US" dirty="0" smtClean="0"/>
              <a:t> </a:t>
            </a:r>
            <a:r>
              <a:rPr lang="en-US" dirty="0" err="1" smtClean="0"/>
              <a:t>Proporcional</a:t>
            </a:r>
            <a:endParaRPr lang="en-US" dirty="0"/>
          </a:p>
        </p:txBody>
      </p:sp>
      <p:sp>
        <p:nvSpPr>
          <p:cNvPr id="12" name="TextBox 11"/>
          <p:cNvSpPr txBox="1"/>
          <p:nvPr/>
        </p:nvSpPr>
        <p:spPr>
          <a:xfrm>
            <a:off x="991260" y="4039947"/>
            <a:ext cx="2854871" cy="369332"/>
          </a:xfrm>
          <a:prstGeom prst="rect">
            <a:avLst/>
          </a:prstGeom>
          <a:noFill/>
        </p:spPr>
        <p:txBody>
          <a:bodyPr wrap="square" rtlCol="0">
            <a:spAutoFit/>
          </a:bodyPr>
          <a:lstStyle/>
          <a:p>
            <a:pPr algn="ctr"/>
            <a:r>
              <a:rPr lang="en-US" dirty="0" smtClean="0"/>
              <a:t>3-Estágio </a:t>
            </a:r>
            <a:r>
              <a:rPr lang="en-US" dirty="0" err="1" smtClean="0"/>
              <a:t>Seguidor</a:t>
            </a:r>
            <a:endParaRPr lang="en-US" dirty="0"/>
          </a:p>
        </p:txBody>
      </p:sp>
      <p:pic>
        <p:nvPicPr>
          <p:cNvPr id="15" name="IMG_0146.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10"/>
          <a:stretch>
            <a:fillRect/>
          </a:stretch>
        </p:blipFill>
        <p:spPr>
          <a:xfrm rot="16200000">
            <a:off x="5589070" y="1267946"/>
            <a:ext cx="2023315" cy="3591094"/>
          </a:xfrm>
          <a:prstGeom prst="rect">
            <a:avLst/>
          </a:prstGeom>
        </p:spPr>
      </p:pic>
      <p:pic>
        <p:nvPicPr>
          <p:cNvPr id="16" name="IMG_0149.MOV">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11"/>
          <a:stretch>
            <a:fillRect/>
          </a:stretch>
        </p:blipFill>
        <p:spPr>
          <a:xfrm rot="16200000">
            <a:off x="1442233" y="1245129"/>
            <a:ext cx="2019046" cy="3583516"/>
          </a:xfrm>
          <a:prstGeom prst="rect">
            <a:avLst/>
          </a:prstGeom>
        </p:spPr>
      </p:pic>
      <p:pic>
        <p:nvPicPr>
          <p:cNvPr id="17" name="IMG_0138.MOV">
            <a:hlinkClick r:id="" action="ppaction://media"/>
          </p:cNvPr>
          <p:cNvPicPr>
            <a:picLocks noChangeAspect="1"/>
          </p:cNvPicPr>
          <p:nvPr>
            <a:videoFile r:link="rId6"/>
            <p:extLst>
              <p:ext uri="{DAA4B4D4-6D71-4841-9C94-3DE7FCFB9230}">
                <p14:media xmlns:p14="http://schemas.microsoft.com/office/powerpoint/2010/main" r:embed="rId5"/>
              </p:ext>
            </p:extLst>
          </p:nvPr>
        </p:nvPicPr>
        <p:blipFill>
          <a:blip r:embed="rId12"/>
          <a:stretch>
            <a:fillRect/>
          </a:stretch>
        </p:blipFill>
        <p:spPr>
          <a:xfrm rot="16200000">
            <a:off x="5623984" y="3686537"/>
            <a:ext cx="2023316" cy="3591094"/>
          </a:xfrm>
          <a:prstGeom prst="rect">
            <a:avLst/>
          </a:prstGeom>
        </p:spPr>
      </p:pic>
      <p:pic>
        <p:nvPicPr>
          <p:cNvPr id="18" name="IMG_0143.MOV">
            <a:hlinkClick r:id="" action="ppaction://media"/>
          </p:cNvPr>
          <p:cNvPicPr>
            <a:picLocks noChangeAspect="1"/>
          </p:cNvPicPr>
          <p:nvPr>
            <a:videoFile r:link="rId8"/>
            <p:extLst>
              <p:ext uri="{DAA4B4D4-6D71-4841-9C94-3DE7FCFB9230}">
                <p14:media xmlns:p14="http://schemas.microsoft.com/office/powerpoint/2010/main" r:embed="rId7"/>
              </p:ext>
            </p:extLst>
          </p:nvPr>
        </p:nvPicPr>
        <p:blipFill>
          <a:blip r:embed="rId13"/>
          <a:stretch>
            <a:fillRect/>
          </a:stretch>
        </p:blipFill>
        <p:spPr>
          <a:xfrm rot="16200000">
            <a:off x="1471396" y="3688952"/>
            <a:ext cx="2039251" cy="3619377"/>
          </a:xfrm>
          <a:prstGeom prst="rect">
            <a:avLst/>
          </a:prstGeom>
        </p:spPr>
      </p:pic>
      <p:sp>
        <p:nvSpPr>
          <p:cNvPr id="3" name="Slide Number Placeholder 2"/>
          <p:cNvSpPr>
            <a:spLocks noGrp="1"/>
          </p:cNvSpPr>
          <p:nvPr>
            <p:ph type="sldNum" sz="quarter" idx="12"/>
          </p:nvPr>
        </p:nvSpPr>
        <p:spPr/>
        <p:txBody>
          <a:bodyPr/>
          <a:lstStyle/>
          <a:p>
            <a:fld id="{4382A7F7-08BF-4252-8141-63FB96055BBB}" type="slidenum">
              <a:rPr lang="en-US" smtClean="0"/>
              <a:t>4</a:t>
            </a:fld>
            <a:endParaRPr lang="en-US"/>
          </a:p>
        </p:txBody>
      </p:sp>
    </p:spTree>
    <p:extLst>
      <p:ext uri="{BB962C8B-B14F-4D97-AF65-F5344CB8AC3E}">
        <p14:creationId xmlns:p14="http://schemas.microsoft.com/office/powerpoint/2010/main" val="3176011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2696" fill="hold"/>
                                        <p:tgtEl>
                                          <p:spTgt spid="16"/>
                                        </p:tgtEl>
                                      </p:cBhvr>
                                    </p:cmd>
                                  </p:childTnLst>
                                </p:cTn>
                              </p:par>
                            </p:childTnLst>
                          </p:cTn>
                        </p:par>
                        <p:par>
                          <p:cTn id="7" fill="hold">
                            <p:stCondLst>
                              <p:cond delay="12696"/>
                            </p:stCondLst>
                            <p:childTnLst>
                              <p:par>
                                <p:cTn id="8" presetID="1" presetClass="mediacall" presetSubtype="0" fill="hold" nodeType="afterEffect">
                                  <p:stCondLst>
                                    <p:cond delay="0"/>
                                  </p:stCondLst>
                                  <p:childTnLst>
                                    <p:cmd type="call" cmd="playFrom(0.0)">
                                      <p:cBhvr>
                                        <p:cTn id="9" dur="6665" fill="hold"/>
                                        <p:tgtEl>
                                          <p:spTgt spid="15"/>
                                        </p:tgtEl>
                                      </p:cBhvr>
                                    </p:cmd>
                                  </p:childTnLst>
                                </p:cTn>
                              </p:par>
                            </p:childTnLst>
                          </p:cTn>
                        </p:par>
                        <p:par>
                          <p:cTn id="10" fill="hold">
                            <p:stCondLst>
                              <p:cond delay="19361"/>
                            </p:stCondLst>
                            <p:childTnLst>
                              <p:par>
                                <p:cTn id="11" presetID="1" presetClass="mediacall" presetSubtype="0" fill="hold" nodeType="afterEffect">
                                  <p:stCondLst>
                                    <p:cond delay="0"/>
                                  </p:stCondLst>
                                  <p:childTnLst>
                                    <p:cmd type="call" cmd="playFrom(0.0)">
                                      <p:cBhvr>
                                        <p:cTn id="12" dur="6831" fill="hold"/>
                                        <p:tgtEl>
                                          <p:spTgt spid="18"/>
                                        </p:tgtEl>
                                      </p:cBhvr>
                                    </p:cmd>
                                  </p:childTnLst>
                                </p:cTn>
                              </p:par>
                            </p:childTnLst>
                          </p:cTn>
                        </p:par>
                        <p:par>
                          <p:cTn id="13" fill="hold">
                            <p:stCondLst>
                              <p:cond delay="26192"/>
                            </p:stCondLst>
                            <p:childTnLst>
                              <p:par>
                                <p:cTn id="14" presetID="1" presetClass="mediacall" presetSubtype="0" fill="hold" nodeType="afterEffect">
                                  <p:stCondLst>
                                    <p:cond delay="0"/>
                                  </p:stCondLst>
                                  <p:childTnLst>
                                    <p:cmd type="call" cmd="playFrom(0.0)">
                                      <p:cBhvr>
                                        <p:cTn id="15" dur="6665"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15"/>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15"/>
                                        </p:tgtEl>
                                      </p:cBhvr>
                                    </p:cmd>
                                  </p:childTnLst>
                                </p:cTn>
                              </p:par>
                            </p:childTnLst>
                          </p:cTn>
                        </p:par>
                      </p:childTnLst>
                    </p:cTn>
                  </p:par>
                </p:childTnLst>
              </p:cTn>
              <p:nextCondLst>
                <p:cond evt="onClick" delay="0">
                  <p:tgtEl>
                    <p:spTgt spid="15"/>
                  </p:tgtEl>
                </p:cond>
              </p:nextCondLst>
            </p:seq>
            <p:video>
              <p:cMediaNode vol="80000">
                <p:cTn id="21" fill="hold" display="0">
                  <p:stCondLst>
                    <p:cond delay="indefinite"/>
                  </p:stCondLst>
                </p:cTn>
                <p:tgtEl>
                  <p:spTgt spid="15"/>
                </p:tgtEl>
              </p:cMediaNode>
            </p:video>
            <p:seq concurrent="1" nextAc="seek">
              <p:cTn id="22" restart="whenNotActive" fill="hold" evtFilter="cancelBubble" nodeType="interactiveSeq">
                <p:stCondLst>
                  <p:cond evt="onClick" delay="0">
                    <p:tgtEl>
                      <p:spTgt spid="16"/>
                    </p:tgtEl>
                  </p:cond>
                </p:stCondLst>
                <p:endSync evt="end" delay="0">
                  <p:rtn val="all"/>
                </p:endSync>
                <p:childTnLst>
                  <p:par>
                    <p:cTn id="23" fill="hold">
                      <p:stCondLst>
                        <p:cond delay="0"/>
                      </p:stCondLst>
                      <p:childTnLst>
                        <p:par>
                          <p:cTn id="24" fill="hold">
                            <p:stCondLst>
                              <p:cond delay="0"/>
                            </p:stCondLst>
                            <p:childTnLst>
                              <p:par>
                                <p:cTn id="25" presetID="2" presetClass="mediacall" presetSubtype="0" fill="hold" nodeType="clickEffect">
                                  <p:stCondLst>
                                    <p:cond delay="0"/>
                                  </p:stCondLst>
                                  <p:childTnLst>
                                    <p:cmd type="call" cmd="togglePause">
                                      <p:cBhvr>
                                        <p:cTn id="26" dur="1" fill="hold"/>
                                        <p:tgtEl>
                                          <p:spTgt spid="16"/>
                                        </p:tgtEl>
                                      </p:cBhvr>
                                    </p:cmd>
                                  </p:childTnLst>
                                </p:cTn>
                              </p:par>
                            </p:childTnLst>
                          </p:cTn>
                        </p:par>
                      </p:childTnLst>
                    </p:cTn>
                  </p:par>
                </p:childTnLst>
              </p:cTn>
              <p:nextCondLst>
                <p:cond evt="onClick" delay="0">
                  <p:tgtEl>
                    <p:spTgt spid="16"/>
                  </p:tgtEl>
                </p:cond>
              </p:nextCondLst>
            </p:seq>
            <p:video>
              <p:cMediaNode vol="80000">
                <p:cTn id="27" fill="hold" display="0">
                  <p:stCondLst>
                    <p:cond delay="indefinite"/>
                  </p:stCondLst>
                </p:cTn>
                <p:tgtEl>
                  <p:spTgt spid="16"/>
                </p:tgtEl>
              </p:cMediaNode>
            </p:video>
            <p:seq concurrent="1" nextAc="seek">
              <p:cTn id="28" restart="whenNotActive" fill="hold" evtFilter="cancelBubble" nodeType="interactiveSeq">
                <p:stCondLst>
                  <p:cond evt="onClick" delay="0">
                    <p:tgtEl>
                      <p:spTgt spid="17"/>
                    </p:tgtEl>
                  </p:cond>
                </p:stCondLst>
                <p:endSync evt="end" delay="0">
                  <p:rtn val="all"/>
                </p:endSync>
                <p:childTnLst>
                  <p:par>
                    <p:cTn id="29" fill="hold">
                      <p:stCondLst>
                        <p:cond delay="0"/>
                      </p:stCondLst>
                      <p:childTnLst>
                        <p:par>
                          <p:cTn id="30" fill="hold">
                            <p:stCondLst>
                              <p:cond delay="0"/>
                            </p:stCondLst>
                            <p:childTnLst>
                              <p:par>
                                <p:cTn id="31" presetID="2" presetClass="mediacall" presetSubtype="0" fill="hold" nodeType="clickEffect">
                                  <p:stCondLst>
                                    <p:cond delay="0"/>
                                  </p:stCondLst>
                                  <p:childTnLst>
                                    <p:cmd type="call" cmd="togglePause">
                                      <p:cBhvr>
                                        <p:cTn id="32" dur="1" fill="hold"/>
                                        <p:tgtEl>
                                          <p:spTgt spid="17"/>
                                        </p:tgtEl>
                                      </p:cBhvr>
                                    </p:cmd>
                                  </p:childTnLst>
                                </p:cTn>
                              </p:par>
                            </p:childTnLst>
                          </p:cTn>
                        </p:par>
                      </p:childTnLst>
                    </p:cTn>
                  </p:par>
                </p:childTnLst>
              </p:cTn>
              <p:nextCondLst>
                <p:cond evt="onClick" delay="0">
                  <p:tgtEl>
                    <p:spTgt spid="17"/>
                  </p:tgtEl>
                </p:cond>
              </p:nextCondLst>
            </p:seq>
            <p:video>
              <p:cMediaNode vol="80000">
                <p:cTn id="33" fill="hold" display="0">
                  <p:stCondLst>
                    <p:cond delay="indefinite"/>
                  </p:stCondLst>
                </p:cTn>
                <p:tgtEl>
                  <p:spTgt spid="17"/>
                </p:tgtEl>
              </p:cMediaNode>
            </p:video>
            <p:seq concurrent="1" nextAc="seek">
              <p:cTn id="34" restart="whenNotActive" fill="hold" evtFilter="cancelBubble" nodeType="interactiveSeq">
                <p:stCondLst>
                  <p:cond evt="onClick" delay="0">
                    <p:tgtEl>
                      <p:spTgt spid="18"/>
                    </p:tgtEl>
                  </p:cond>
                </p:stCondLst>
                <p:endSync evt="end" delay="0">
                  <p:rtn val="all"/>
                </p:endSync>
                <p:childTnLst>
                  <p:par>
                    <p:cTn id="35" fill="hold">
                      <p:stCondLst>
                        <p:cond delay="0"/>
                      </p:stCondLst>
                      <p:childTnLst>
                        <p:par>
                          <p:cTn id="36" fill="hold">
                            <p:stCondLst>
                              <p:cond delay="0"/>
                            </p:stCondLst>
                            <p:childTnLst>
                              <p:par>
                                <p:cTn id="37" presetID="2" presetClass="mediacall" presetSubtype="0" fill="hold" nodeType="clickEffect">
                                  <p:stCondLst>
                                    <p:cond delay="0"/>
                                  </p:stCondLst>
                                  <p:childTnLst>
                                    <p:cmd type="call" cmd="togglePause">
                                      <p:cBhvr>
                                        <p:cTn id="38" dur="1" fill="hold"/>
                                        <p:tgtEl>
                                          <p:spTgt spid="18"/>
                                        </p:tgtEl>
                                      </p:cBhvr>
                                    </p:cmd>
                                  </p:childTnLst>
                                </p:cTn>
                              </p:par>
                            </p:childTnLst>
                          </p:cTn>
                        </p:par>
                      </p:childTnLst>
                    </p:cTn>
                  </p:par>
                </p:childTnLst>
              </p:cTn>
              <p:nextCondLst>
                <p:cond evt="onClick" delay="0">
                  <p:tgtEl>
                    <p:spTgt spid="18"/>
                  </p:tgtEl>
                </p:cond>
              </p:nextCondLst>
            </p:seq>
            <p:video>
              <p:cMediaNode vol="80000">
                <p:cTn id="39" fill="hold" display="0">
                  <p:stCondLst>
                    <p:cond delay="indefinite"/>
                  </p:stCondLst>
                </p:cTn>
                <p:tgtEl>
                  <p:spTgt spid="18"/>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err="1" smtClean="0"/>
              <a:t>Em</a:t>
            </a:r>
            <a:r>
              <a:rPr lang="en-US" dirty="0" smtClean="0"/>
              <a:t> </a:t>
            </a:r>
            <a:r>
              <a:rPr lang="en-US" dirty="0" err="1" smtClean="0"/>
              <a:t>Linha</a:t>
            </a:r>
            <a:r>
              <a:rPr lang="en-US" dirty="0" smtClean="0"/>
              <a:t> </a:t>
            </a:r>
            <a:r>
              <a:rPr lang="en-US" dirty="0" err="1" smtClean="0"/>
              <a:t>Reta</a:t>
            </a:r>
            <a:r>
              <a:rPr lang="en-US" dirty="0" smtClean="0"/>
              <a:t>: </a:t>
            </a:r>
            <a:r>
              <a:rPr lang="en-US" dirty="0" err="1" smtClean="0"/>
              <a:t>Assista</a:t>
            </a:r>
            <a:r>
              <a:rPr lang="en-US" dirty="0" smtClean="0"/>
              <a:t> </a:t>
            </a:r>
            <a:r>
              <a:rPr lang="en-US" dirty="0" err="1" smtClean="0"/>
              <a:t>Vídeos</a:t>
            </a:r>
            <a:endParaRPr lang="en-US" dirty="0"/>
          </a:p>
        </p:txBody>
      </p:sp>
      <p:sp>
        <p:nvSpPr>
          <p:cNvPr id="4" name="Footer Placeholder 3"/>
          <p:cNvSpPr>
            <a:spLocks noGrp="1"/>
          </p:cNvSpPr>
          <p:nvPr>
            <p:ph type="ftr" sz="quarter" idx="11"/>
          </p:nvPr>
        </p:nvSpPr>
        <p:spPr/>
        <p:txBody>
          <a:bodyPr/>
          <a:lstStyle/>
          <a:p>
            <a:r>
              <a:rPr lang="en-US" smtClean="0"/>
              <a:t>© 2015 EV3Lessons.com, Last edit 1/29/2015</a:t>
            </a:r>
            <a:endParaRPr lang="en-US"/>
          </a:p>
        </p:txBody>
      </p:sp>
      <p:sp>
        <p:nvSpPr>
          <p:cNvPr id="9" name="TextBox 8"/>
          <p:cNvSpPr txBox="1"/>
          <p:nvPr/>
        </p:nvSpPr>
        <p:spPr>
          <a:xfrm>
            <a:off x="5404248" y="1635168"/>
            <a:ext cx="2854871" cy="369332"/>
          </a:xfrm>
          <a:prstGeom prst="rect">
            <a:avLst/>
          </a:prstGeom>
          <a:noFill/>
        </p:spPr>
        <p:txBody>
          <a:bodyPr wrap="square" rtlCol="0">
            <a:spAutoFit/>
          </a:bodyPr>
          <a:lstStyle/>
          <a:p>
            <a:pPr algn="ctr"/>
            <a:r>
              <a:rPr lang="en-US" dirty="0" err="1" smtClean="0"/>
              <a:t>Seguidor</a:t>
            </a:r>
            <a:r>
              <a:rPr lang="en-US" dirty="0" smtClean="0"/>
              <a:t> de </a:t>
            </a:r>
            <a:r>
              <a:rPr lang="en-US" dirty="0" err="1" smtClean="0"/>
              <a:t>Linha</a:t>
            </a:r>
            <a:r>
              <a:rPr lang="en-US" dirty="0" smtClean="0"/>
              <a:t> Suave</a:t>
            </a:r>
            <a:endParaRPr lang="en-US" dirty="0"/>
          </a:p>
        </p:txBody>
      </p:sp>
      <p:sp>
        <p:nvSpPr>
          <p:cNvPr id="10" name="TextBox 9"/>
          <p:cNvSpPr txBox="1"/>
          <p:nvPr/>
        </p:nvSpPr>
        <p:spPr>
          <a:xfrm>
            <a:off x="1012087" y="1635168"/>
            <a:ext cx="2854871" cy="369332"/>
          </a:xfrm>
          <a:prstGeom prst="rect">
            <a:avLst/>
          </a:prstGeom>
          <a:noFill/>
        </p:spPr>
        <p:txBody>
          <a:bodyPr wrap="square" rtlCol="0">
            <a:spAutoFit/>
          </a:bodyPr>
          <a:lstStyle/>
          <a:p>
            <a:pPr algn="ctr"/>
            <a:r>
              <a:rPr lang="en-US" dirty="0" err="1" smtClean="0"/>
              <a:t>Seguidor</a:t>
            </a:r>
            <a:r>
              <a:rPr lang="en-US" dirty="0" smtClean="0"/>
              <a:t> de </a:t>
            </a:r>
            <a:r>
              <a:rPr lang="en-US" dirty="0" err="1" smtClean="0"/>
              <a:t>Linha</a:t>
            </a:r>
            <a:r>
              <a:rPr lang="en-US" dirty="0" smtClean="0"/>
              <a:t> Simples</a:t>
            </a:r>
            <a:endParaRPr lang="en-US" dirty="0"/>
          </a:p>
        </p:txBody>
      </p:sp>
      <p:sp>
        <p:nvSpPr>
          <p:cNvPr id="11" name="TextBox 10"/>
          <p:cNvSpPr txBox="1"/>
          <p:nvPr/>
        </p:nvSpPr>
        <p:spPr>
          <a:xfrm>
            <a:off x="5582504" y="4185296"/>
            <a:ext cx="2854871" cy="369332"/>
          </a:xfrm>
          <a:prstGeom prst="rect">
            <a:avLst/>
          </a:prstGeom>
          <a:noFill/>
        </p:spPr>
        <p:txBody>
          <a:bodyPr wrap="square" rtlCol="0">
            <a:spAutoFit/>
          </a:bodyPr>
          <a:lstStyle/>
          <a:p>
            <a:pPr algn="ctr"/>
            <a:r>
              <a:rPr lang="en-US" dirty="0" err="1" smtClean="0"/>
              <a:t>Seguidor</a:t>
            </a:r>
            <a:r>
              <a:rPr lang="en-US" dirty="0" smtClean="0"/>
              <a:t> </a:t>
            </a:r>
            <a:r>
              <a:rPr lang="en-US" dirty="0" err="1" smtClean="0"/>
              <a:t>Proporcional</a:t>
            </a:r>
            <a:endParaRPr lang="en-US" dirty="0"/>
          </a:p>
        </p:txBody>
      </p:sp>
      <p:sp>
        <p:nvSpPr>
          <p:cNvPr id="12" name="TextBox 11"/>
          <p:cNvSpPr txBox="1"/>
          <p:nvPr/>
        </p:nvSpPr>
        <p:spPr>
          <a:xfrm>
            <a:off x="1075357" y="4226991"/>
            <a:ext cx="2854871" cy="369332"/>
          </a:xfrm>
          <a:prstGeom prst="rect">
            <a:avLst/>
          </a:prstGeom>
          <a:noFill/>
        </p:spPr>
        <p:txBody>
          <a:bodyPr wrap="square" rtlCol="0">
            <a:spAutoFit/>
          </a:bodyPr>
          <a:lstStyle/>
          <a:p>
            <a:pPr algn="ctr"/>
            <a:r>
              <a:rPr lang="en-US" dirty="0" smtClean="0"/>
              <a:t>3-Estágio </a:t>
            </a:r>
            <a:r>
              <a:rPr lang="en-US" dirty="0" err="1" smtClean="0"/>
              <a:t>Seguidor</a:t>
            </a:r>
            <a:endParaRPr lang="en-US" dirty="0"/>
          </a:p>
        </p:txBody>
      </p:sp>
      <p:pic>
        <p:nvPicPr>
          <p:cNvPr id="3" name="IMG_0139.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10"/>
          <a:stretch>
            <a:fillRect/>
          </a:stretch>
        </p:blipFill>
        <p:spPr>
          <a:xfrm rot="16200000">
            <a:off x="5686096" y="3707135"/>
            <a:ext cx="2177097" cy="3864034"/>
          </a:xfrm>
          <a:prstGeom prst="rect">
            <a:avLst/>
          </a:prstGeom>
        </p:spPr>
      </p:pic>
      <p:pic>
        <p:nvPicPr>
          <p:cNvPr id="5" name="IMG_0145.MOV">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11"/>
          <a:stretch>
            <a:fillRect/>
          </a:stretch>
        </p:blipFill>
        <p:spPr>
          <a:xfrm rot="16200000">
            <a:off x="1318955" y="3692836"/>
            <a:ext cx="2214004" cy="3929539"/>
          </a:xfrm>
          <a:prstGeom prst="rect">
            <a:avLst/>
          </a:prstGeom>
        </p:spPr>
      </p:pic>
      <p:pic>
        <p:nvPicPr>
          <p:cNvPr id="6" name="IMG_0147.MOV">
            <a:hlinkClick r:id="" action="ppaction://media"/>
          </p:cNvPr>
          <p:cNvPicPr>
            <a:picLocks noChangeAspect="1"/>
          </p:cNvPicPr>
          <p:nvPr>
            <a:videoFile r:link="rId6"/>
            <p:extLst>
              <p:ext uri="{DAA4B4D4-6D71-4841-9C94-3DE7FCFB9230}">
                <p14:media xmlns:p14="http://schemas.microsoft.com/office/powerpoint/2010/main" r:embed="rId5"/>
              </p:ext>
            </p:extLst>
          </p:nvPr>
        </p:nvPicPr>
        <p:blipFill>
          <a:blip r:embed="rId12"/>
          <a:stretch>
            <a:fillRect/>
          </a:stretch>
        </p:blipFill>
        <p:spPr>
          <a:xfrm>
            <a:off x="4772815" y="1978929"/>
            <a:ext cx="3929859" cy="2214005"/>
          </a:xfrm>
          <a:prstGeom prst="rect">
            <a:avLst/>
          </a:prstGeom>
        </p:spPr>
      </p:pic>
      <p:pic>
        <p:nvPicPr>
          <p:cNvPr id="7" name="IMG_0150.MOV">
            <a:hlinkClick r:id="" action="ppaction://media"/>
          </p:cNvPr>
          <p:cNvPicPr>
            <a:picLocks noChangeAspect="1"/>
          </p:cNvPicPr>
          <p:nvPr>
            <a:videoFile r:link="rId8"/>
            <p:extLst>
              <p:ext uri="{DAA4B4D4-6D71-4841-9C94-3DE7FCFB9230}">
                <p14:media xmlns:p14="http://schemas.microsoft.com/office/powerpoint/2010/main" r:embed="rId7"/>
              </p:ext>
            </p:extLst>
          </p:nvPr>
        </p:nvPicPr>
        <p:blipFill>
          <a:blip r:embed="rId13"/>
          <a:stretch>
            <a:fillRect/>
          </a:stretch>
        </p:blipFill>
        <p:spPr>
          <a:xfrm rot="16200000">
            <a:off x="1314967" y="1121164"/>
            <a:ext cx="2214002" cy="3929535"/>
          </a:xfrm>
          <a:prstGeom prst="rect">
            <a:avLst/>
          </a:prstGeom>
        </p:spPr>
      </p:pic>
      <p:sp>
        <p:nvSpPr>
          <p:cNvPr id="8" name="Slide Number Placeholder 7"/>
          <p:cNvSpPr>
            <a:spLocks noGrp="1"/>
          </p:cNvSpPr>
          <p:nvPr>
            <p:ph type="sldNum" sz="quarter" idx="12"/>
          </p:nvPr>
        </p:nvSpPr>
        <p:spPr/>
        <p:txBody>
          <a:bodyPr/>
          <a:lstStyle/>
          <a:p>
            <a:fld id="{4382A7F7-08BF-4252-8141-63FB96055BBB}" type="slidenum">
              <a:rPr lang="en-US" smtClean="0"/>
              <a:t>5</a:t>
            </a:fld>
            <a:endParaRPr lang="en-US"/>
          </a:p>
        </p:txBody>
      </p:sp>
    </p:spTree>
    <p:extLst>
      <p:ext uri="{BB962C8B-B14F-4D97-AF65-F5344CB8AC3E}">
        <p14:creationId xmlns:p14="http://schemas.microsoft.com/office/powerpoint/2010/main" val="4156005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0265" fill="hold"/>
                                        <p:tgtEl>
                                          <p:spTgt spid="7"/>
                                        </p:tgtEl>
                                      </p:cBhvr>
                                    </p:cmd>
                                  </p:childTnLst>
                                </p:cTn>
                              </p:par>
                            </p:childTnLst>
                          </p:cTn>
                        </p:par>
                        <p:par>
                          <p:cTn id="7" fill="hold">
                            <p:stCondLst>
                              <p:cond delay="10265"/>
                            </p:stCondLst>
                            <p:childTnLst>
                              <p:par>
                                <p:cTn id="8" presetID="1" presetClass="mediacall" presetSubtype="0" fill="hold" nodeType="afterEffect">
                                  <p:stCondLst>
                                    <p:cond delay="0"/>
                                  </p:stCondLst>
                                  <p:childTnLst>
                                    <p:cmd type="call" cmd="playFrom(0.0)">
                                      <p:cBhvr>
                                        <p:cTn id="9" dur="5765" fill="hold"/>
                                        <p:tgtEl>
                                          <p:spTgt spid="6"/>
                                        </p:tgtEl>
                                      </p:cBhvr>
                                    </p:cmd>
                                  </p:childTnLst>
                                </p:cTn>
                              </p:par>
                            </p:childTnLst>
                          </p:cTn>
                        </p:par>
                        <p:par>
                          <p:cTn id="10" fill="hold">
                            <p:stCondLst>
                              <p:cond delay="16030"/>
                            </p:stCondLst>
                            <p:childTnLst>
                              <p:par>
                                <p:cTn id="11" presetID="1" presetClass="mediacall" presetSubtype="0" fill="hold" nodeType="afterEffect">
                                  <p:stCondLst>
                                    <p:cond delay="0"/>
                                  </p:stCondLst>
                                  <p:childTnLst>
                                    <p:cmd type="call" cmd="playFrom(0.0)">
                                      <p:cBhvr>
                                        <p:cTn id="12" dur="6198" fill="hold"/>
                                        <p:tgtEl>
                                          <p:spTgt spid="5"/>
                                        </p:tgtEl>
                                      </p:cBhvr>
                                    </p:cmd>
                                  </p:childTnLst>
                                </p:cTn>
                              </p:par>
                            </p:childTnLst>
                          </p:cTn>
                        </p:par>
                        <p:par>
                          <p:cTn id="13" fill="hold">
                            <p:stCondLst>
                              <p:cond delay="22228"/>
                            </p:stCondLst>
                            <p:childTnLst>
                              <p:par>
                                <p:cTn id="14" presetID="1" presetClass="mediacall" presetSubtype="0" fill="hold" nodeType="afterEffect">
                                  <p:stCondLst>
                                    <p:cond delay="0"/>
                                  </p:stCondLst>
                                  <p:childTnLst>
                                    <p:cmd type="call" cmd="playFrom(0.0)">
                                      <p:cBhvr>
                                        <p:cTn id="15" dur="533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3"/>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3"/>
                                        </p:tgtEl>
                                      </p:cBhvr>
                                    </p:cmd>
                                  </p:childTnLst>
                                </p:cTn>
                              </p:par>
                            </p:childTnLst>
                          </p:cTn>
                        </p:par>
                      </p:childTnLst>
                    </p:cTn>
                  </p:par>
                </p:childTnLst>
              </p:cTn>
              <p:nextCondLst>
                <p:cond evt="onClick" delay="0">
                  <p:tgtEl>
                    <p:spTgt spid="3"/>
                  </p:tgtEl>
                </p:cond>
              </p:nextCondLst>
            </p:seq>
            <p:video>
              <p:cMediaNode vol="80000">
                <p:cTn id="21" fill="hold" display="0">
                  <p:stCondLst>
                    <p:cond delay="indefinite"/>
                  </p:stCondLst>
                </p:cTn>
                <p:tgtEl>
                  <p:spTgt spid="3"/>
                </p:tgtEl>
              </p:cMediaNode>
            </p:video>
            <p:seq concurrent="1" nextAc="seek">
              <p:cTn id="22" restart="whenNotActive" fill="hold" evtFilter="cancelBubble" nodeType="interactiveSeq">
                <p:stCondLst>
                  <p:cond evt="onClick" delay="0">
                    <p:tgtEl>
                      <p:spTgt spid="5"/>
                    </p:tgtEl>
                  </p:cond>
                </p:stCondLst>
                <p:endSync evt="end" delay="0">
                  <p:rtn val="all"/>
                </p:endSync>
                <p:childTnLst>
                  <p:par>
                    <p:cTn id="23" fill="hold">
                      <p:stCondLst>
                        <p:cond delay="0"/>
                      </p:stCondLst>
                      <p:childTnLst>
                        <p:par>
                          <p:cTn id="24" fill="hold">
                            <p:stCondLst>
                              <p:cond delay="0"/>
                            </p:stCondLst>
                            <p:childTnLst>
                              <p:par>
                                <p:cTn id="25" presetID="2" presetClass="mediacall" presetSubtype="0" fill="hold" nodeType="clickEffect">
                                  <p:stCondLst>
                                    <p:cond delay="0"/>
                                  </p:stCondLst>
                                  <p:childTnLst>
                                    <p:cmd type="call" cmd="togglePause">
                                      <p:cBhvr>
                                        <p:cTn id="26" dur="1" fill="hold"/>
                                        <p:tgtEl>
                                          <p:spTgt spid="5"/>
                                        </p:tgtEl>
                                      </p:cBhvr>
                                    </p:cmd>
                                  </p:childTnLst>
                                </p:cTn>
                              </p:par>
                            </p:childTnLst>
                          </p:cTn>
                        </p:par>
                      </p:childTnLst>
                    </p:cTn>
                  </p:par>
                </p:childTnLst>
              </p:cTn>
              <p:nextCondLst>
                <p:cond evt="onClick" delay="0">
                  <p:tgtEl>
                    <p:spTgt spid="5"/>
                  </p:tgtEl>
                </p:cond>
              </p:nextCondLst>
            </p:seq>
            <p:video>
              <p:cMediaNode vol="80000">
                <p:cTn id="27" fill="hold" display="0">
                  <p:stCondLst>
                    <p:cond delay="indefinite"/>
                  </p:stCondLst>
                </p:cTn>
                <p:tgtEl>
                  <p:spTgt spid="5"/>
                </p:tgtEl>
              </p:cMediaNode>
            </p:video>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2" presetClass="mediacall" presetSubtype="0" fill="hold" nodeType="clickEffect">
                                  <p:stCondLst>
                                    <p:cond delay="0"/>
                                  </p:stCondLst>
                                  <p:childTnLst>
                                    <p:cmd type="call" cmd="togglePause">
                                      <p:cBhvr>
                                        <p:cTn id="32" dur="1" fill="hold"/>
                                        <p:tgtEl>
                                          <p:spTgt spid="6"/>
                                        </p:tgtEl>
                                      </p:cBhvr>
                                    </p:cmd>
                                  </p:childTnLst>
                                </p:cTn>
                              </p:par>
                            </p:childTnLst>
                          </p:cTn>
                        </p:par>
                      </p:childTnLst>
                    </p:cTn>
                  </p:par>
                </p:childTnLst>
              </p:cTn>
              <p:nextCondLst>
                <p:cond evt="onClick" delay="0">
                  <p:tgtEl>
                    <p:spTgt spid="6"/>
                  </p:tgtEl>
                </p:cond>
              </p:nextCondLst>
            </p:seq>
            <p:video>
              <p:cMediaNode vol="80000">
                <p:cTn id="33" fill="hold" display="0">
                  <p:stCondLst>
                    <p:cond delay="indefinite"/>
                  </p:stCondLst>
                </p:cTn>
                <p:tgtEl>
                  <p:spTgt spid="6"/>
                </p:tgtEl>
              </p:cMediaNode>
            </p:video>
            <p:seq concurrent="1" nextAc="seek">
              <p:cTn id="34" restart="whenNotActive" fill="hold" evtFilter="cancelBubble" nodeType="interactiveSeq">
                <p:stCondLst>
                  <p:cond evt="onClick" delay="0">
                    <p:tgtEl>
                      <p:spTgt spid="7"/>
                    </p:tgtEl>
                  </p:cond>
                </p:stCondLst>
                <p:endSync evt="end" delay="0">
                  <p:rtn val="all"/>
                </p:endSync>
                <p:childTnLst>
                  <p:par>
                    <p:cTn id="35" fill="hold">
                      <p:stCondLst>
                        <p:cond delay="0"/>
                      </p:stCondLst>
                      <p:childTnLst>
                        <p:par>
                          <p:cTn id="36" fill="hold">
                            <p:stCondLst>
                              <p:cond delay="0"/>
                            </p:stCondLst>
                            <p:childTnLst>
                              <p:par>
                                <p:cTn id="37" presetID="2" presetClass="mediacall" presetSubtype="0" fill="hold" nodeType="clickEffect">
                                  <p:stCondLst>
                                    <p:cond delay="0"/>
                                  </p:stCondLst>
                                  <p:childTnLst>
                                    <p:cmd type="call" cmd="togglePause">
                                      <p:cBhvr>
                                        <p:cTn id="38" dur="1" fill="hold"/>
                                        <p:tgtEl>
                                          <p:spTgt spid="7"/>
                                        </p:tgtEl>
                                      </p:cBhvr>
                                    </p:cmd>
                                  </p:childTnLst>
                                </p:cTn>
                              </p:par>
                            </p:childTnLst>
                          </p:cTn>
                        </p:par>
                      </p:childTnLst>
                    </p:cTn>
                  </p:par>
                </p:childTnLst>
              </p:cTn>
              <p:nextCondLst>
                <p:cond evt="onClick" delay="0">
                  <p:tgtEl>
                    <p:spTgt spid="7"/>
                  </p:tgtEl>
                </p:cond>
              </p:nextCondLst>
            </p:seq>
            <p:video>
              <p:cMediaNode vol="80000">
                <p:cTn id="39" fill="hold" display="0">
                  <p:stCondLst>
                    <p:cond delay="indefinite"/>
                  </p:stCondLst>
                </p:cTn>
                <p:tgtEl>
                  <p:spTgt spid="7"/>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US" dirty="0" smtClean="0"/>
              <a:t>Antes de </a:t>
            </a:r>
            <a:r>
              <a:rPr lang="en-US" dirty="0" err="1" smtClean="0"/>
              <a:t>Você</a:t>
            </a:r>
            <a:r>
              <a:rPr lang="en-US" dirty="0" smtClean="0"/>
              <a:t> </a:t>
            </a:r>
            <a:r>
              <a:rPr lang="en-US" dirty="0" err="1" smtClean="0"/>
              <a:t>Executar</a:t>
            </a:r>
            <a:r>
              <a:rPr lang="en-US" dirty="0" smtClean="0"/>
              <a:t> </a:t>
            </a:r>
            <a:r>
              <a:rPr lang="en-US" dirty="0" smtClean="0"/>
              <a:t>o </a:t>
            </a:r>
            <a:r>
              <a:rPr lang="en-US" dirty="0" err="1" smtClean="0"/>
              <a:t>Código</a:t>
            </a:r>
            <a:endParaRPr lang="en-US" dirty="0"/>
          </a:p>
        </p:txBody>
      </p:sp>
      <p:sp>
        <p:nvSpPr>
          <p:cNvPr id="3" name="Content Placeholder 2"/>
          <p:cNvSpPr>
            <a:spLocks noGrp="1"/>
          </p:cNvSpPr>
          <p:nvPr>
            <p:ph idx="1"/>
          </p:nvPr>
        </p:nvSpPr>
        <p:spPr>
          <a:xfrm>
            <a:off x="284163" y="1929432"/>
            <a:ext cx="8245474" cy="4373563"/>
          </a:xfrm>
        </p:spPr>
        <p:txBody>
          <a:bodyPr>
            <a:normAutofit fontScale="85000" lnSpcReduction="10000"/>
          </a:bodyPr>
          <a:lstStyle/>
          <a:p>
            <a:r>
              <a:rPr lang="en-US" dirty="0" smtClean="0"/>
              <a:t>CALIBRAGEM:</a:t>
            </a:r>
            <a:endParaRPr lang="en-US" dirty="0" smtClean="0"/>
          </a:p>
          <a:p>
            <a:r>
              <a:rPr lang="en-US" dirty="0"/>
              <a:t>	</a:t>
            </a:r>
            <a:r>
              <a:rPr lang="en-US" dirty="0" err="1" smtClean="0"/>
              <a:t>Os</a:t>
            </a:r>
            <a:r>
              <a:rPr lang="en-US" dirty="0" smtClean="0"/>
              <a:t> </a:t>
            </a:r>
            <a:r>
              <a:rPr lang="en-US" dirty="0" err="1" smtClean="0"/>
              <a:t>programas</a:t>
            </a:r>
            <a:r>
              <a:rPr lang="en-US" dirty="0" smtClean="0"/>
              <a:t> </a:t>
            </a:r>
            <a:r>
              <a:rPr lang="en-US" dirty="0" err="1" smtClean="0"/>
              <a:t>usam</a:t>
            </a:r>
            <a:r>
              <a:rPr lang="en-US" dirty="0" smtClean="0"/>
              <a:t> o Sensor de </a:t>
            </a:r>
            <a:r>
              <a:rPr lang="en-US" dirty="0" err="1" smtClean="0"/>
              <a:t>Cor</a:t>
            </a:r>
            <a:r>
              <a:rPr lang="en-US" dirty="0" smtClean="0"/>
              <a:t> EV3 no </a:t>
            </a:r>
            <a:r>
              <a:rPr lang="en-US" dirty="0" err="1" smtClean="0"/>
              <a:t>Modo</a:t>
            </a:r>
            <a:r>
              <a:rPr lang="en-US" dirty="0" smtClean="0"/>
              <a:t> Sensor de Luz</a:t>
            </a:r>
            <a:endParaRPr lang="en-US" dirty="0" smtClean="0"/>
          </a:p>
          <a:p>
            <a:r>
              <a:rPr lang="en-US" dirty="0" smtClean="0"/>
              <a:t>	</a:t>
            </a:r>
            <a:r>
              <a:rPr lang="en-US" dirty="0" err="1" smtClean="0"/>
              <a:t>Por</a:t>
            </a:r>
            <a:r>
              <a:rPr lang="en-US" dirty="0" smtClean="0"/>
              <a:t> favor </a:t>
            </a:r>
            <a:r>
              <a:rPr lang="en-US" dirty="0" err="1" smtClean="0"/>
              <a:t>atribua</a:t>
            </a:r>
            <a:r>
              <a:rPr lang="en-US" dirty="0" smtClean="0"/>
              <a:t> a </a:t>
            </a:r>
            <a:r>
              <a:rPr lang="en-US" dirty="0" err="1" smtClean="0"/>
              <a:t>Lição</a:t>
            </a:r>
            <a:r>
              <a:rPr lang="en-US" dirty="0" smtClean="0"/>
              <a:t> de </a:t>
            </a:r>
            <a:r>
              <a:rPr lang="en-US" dirty="0" err="1" smtClean="0"/>
              <a:t>Calibragem</a:t>
            </a:r>
            <a:r>
              <a:rPr lang="en-US" dirty="0" smtClean="0"/>
              <a:t> </a:t>
            </a:r>
            <a:r>
              <a:rPr lang="en-US" dirty="0" smtClean="0"/>
              <a:t>– </a:t>
            </a:r>
            <a:r>
              <a:rPr lang="en-US" dirty="0" err="1" smtClean="0"/>
              <a:t>na</a:t>
            </a:r>
            <a:r>
              <a:rPr lang="en-US" dirty="0" smtClean="0"/>
              <a:t> Aba </a:t>
            </a:r>
            <a:r>
              <a:rPr lang="en-US" dirty="0" err="1" smtClean="0"/>
              <a:t>Intermediária</a:t>
            </a:r>
            <a:endParaRPr lang="en-US" dirty="0" smtClean="0"/>
          </a:p>
          <a:p>
            <a:r>
              <a:rPr lang="en-US" dirty="0" smtClean="0"/>
              <a:t>PORTAS</a:t>
            </a:r>
            <a:r>
              <a:rPr lang="en-US" dirty="0" smtClean="0"/>
              <a:t>: </a:t>
            </a:r>
          </a:p>
          <a:p>
            <a:r>
              <a:rPr lang="en-US" dirty="0"/>
              <a:t>	</a:t>
            </a:r>
            <a:r>
              <a:rPr lang="en-US" dirty="0" smtClean="0"/>
              <a:t>O Sensor de </a:t>
            </a:r>
            <a:r>
              <a:rPr lang="en-US" dirty="0" err="1" smtClean="0"/>
              <a:t>Cor</a:t>
            </a:r>
            <a:r>
              <a:rPr lang="en-US" dirty="0" smtClean="0"/>
              <a:t> </a:t>
            </a:r>
            <a:r>
              <a:rPr lang="en-US" dirty="0" err="1" smtClean="0"/>
              <a:t>está</a:t>
            </a:r>
            <a:r>
              <a:rPr lang="en-US" dirty="0" smtClean="0"/>
              <a:t> </a:t>
            </a:r>
            <a:r>
              <a:rPr lang="en-US" dirty="0" err="1" smtClean="0"/>
              <a:t>conectado</a:t>
            </a:r>
            <a:r>
              <a:rPr lang="en-US" dirty="0" smtClean="0"/>
              <a:t> à Porta 3.  </a:t>
            </a:r>
            <a:endParaRPr lang="en-US" dirty="0" smtClean="0"/>
          </a:p>
          <a:p>
            <a:r>
              <a:rPr lang="en-US" dirty="0"/>
              <a:t>	</a:t>
            </a:r>
            <a:r>
              <a:rPr lang="en-US" dirty="0" err="1" smtClean="0"/>
              <a:t>Por</a:t>
            </a:r>
            <a:r>
              <a:rPr lang="en-US" dirty="0" smtClean="0"/>
              <a:t> favor </a:t>
            </a:r>
            <a:r>
              <a:rPr lang="en-US" dirty="0" err="1" smtClean="0"/>
              <a:t>mude</a:t>
            </a:r>
            <a:r>
              <a:rPr lang="en-US" dirty="0" smtClean="0"/>
              <a:t> </a:t>
            </a:r>
            <a:r>
              <a:rPr lang="en-US" dirty="0" err="1" smtClean="0"/>
              <a:t>isso</a:t>
            </a:r>
            <a:r>
              <a:rPr lang="en-US" dirty="0" smtClean="0"/>
              <a:t> </a:t>
            </a:r>
            <a:r>
              <a:rPr lang="en-US" dirty="0" err="1" smtClean="0"/>
              <a:t>em</a:t>
            </a:r>
            <a:r>
              <a:rPr lang="en-US" dirty="0" smtClean="0"/>
              <a:t> </a:t>
            </a:r>
            <a:r>
              <a:rPr lang="en-US" dirty="0" err="1" smtClean="0"/>
              <a:t>seu</a:t>
            </a:r>
            <a:r>
              <a:rPr lang="en-US" dirty="0" smtClean="0"/>
              <a:t> </a:t>
            </a:r>
            <a:r>
              <a:rPr lang="en-US" dirty="0" err="1" smtClean="0"/>
              <a:t>robô</a:t>
            </a:r>
            <a:r>
              <a:rPr lang="en-US" dirty="0" smtClean="0"/>
              <a:t>. </a:t>
            </a:r>
            <a:endParaRPr lang="en-US" dirty="0" smtClean="0"/>
          </a:p>
          <a:p>
            <a:r>
              <a:rPr lang="en-US" dirty="0" smtClean="0"/>
              <a:t>QUAL LADO DA LINHA:</a:t>
            </a:r>
            <a:endParaRPr lang="en-US" dirty="0" smtClean="0"/>
          </a:p>
          <a:p>
            <a:r>
              <a:rPr lang="en-US" dirty="0"/>
              <a:t>	</a:t>
            </a:r>
            <a:r>
              <a:rPr lang="en-US" dirty="0" err="1" smtClean="0"/>
              <a:t>Por</a:t>
            </a:r>
            <a:r>
              <a:rPr lang="en-US" dirty="0"/>
              <a:t> </a:t>
            </a:r>
            <a:r>
              <a:rPr lang="en-US" dirty="0" smtClean="0"/>
              <a:t>favor tome nota de </a:t>
            </a:r>
            <a:r>
              <a:rPr lang="en-US" dirty="0" err="1" smtClean="0"/>
              <a:t>qual</a:t>
            </a:r>
            <a:r>
              <a:rPr lang="en-US" dirty="0" smtClean="0"/>
              <a:t> </a:t>
            </a:r>
            <a:r>
              <a:rPr lang="en-US" dirty="0" err="1" smtClean="0"/>
              <a:t>lado</a:t>
            </a:r>
            <a:r>
              <a:rPr lang="en-US" dirty="0" smtClean="0"/>
              <a:t> da </a:t>
            </a:r>
            <a:r>
              <a:rPr lang="en-US" dirty="0" err="1" smtClean="0"/>
              <a:t>linha</a:t>
            </a:r>
            <a:r>
              <a:rPr lang="en-US" dirty="0" smtClean="0"/>
              <a:t> o </a:t>
            </a:r>
            <a:r>
              <a:rPr lang="en-US" dirty="0" err="1" smtClean="0"/>
              <a:t>código</a:t>
            </a:r>
            <a:r>
              <a:rPr lang="en-US" dirty="0" smtClean="0"/>
              <a:t> é </a:t>
            </a:r>
            <a:r>
              <a:rPr lang="en-US" dirty="0" err="1" smtClean="0"/>
              <a:t>escrito</a:t>
            </a:r>
            <a:r>
              <a:rPr lang="en-US" dirty="0" smtClean="0"/>
              <a:t> para</a:t>
            </a:r>
            <a:endParaRPr lang="en-US" dirty="0"/>
          </a:p>
        </p:txBody>
      </p:sp>
      <p:sp>
        <p:nvSpPr>
          <p:cNvPr id="4" name="Footer Placeholder 3"/>
          <p:cNvSpPr>
            <a:spLocks noGrp="1"/>
          </p:cNvSpPr>
          <p:nvPr>
            <p:ph type="ftr" sz="quarter" idx="11"/>
          </p:nvPr>
        </p:nvSpPr>
        <p:spPr/>
        <p:txBody>
          <a:bodyPr/>
          <a:lstStyle/>
          <a:p>
            <a:r>
              <a:rPr lang="en-US" dirty="0" smtClean="0"/>
              <a:t>© 2015 EV3Lessons.com, Last edit </a:t>
            </a:r>
            <a:r>
              <a:rPr lang="en-US" dirty="0" smtClean="0"/>
              <a:t>1/31/2015</a:t>
            </a:r>
            <a:endParaRPr lang="en-US" dirty="0"/>
          </a:p>
        </p:txBody>
      </p:sp>
      <p:sp>
        <p:nvSpPr>
          <p:cNvPr id="5" name="Slide Number Placeholder 4"/>
          <p:cNvSpPr>
            <a:spLocks noGrp="1"/>
          </p:cNvSpPr>
          <p:nvPr>
            <p:ph type="sldNum" sz="quarter" idx="12"/>
          </p:nvPr>
        </p:nvSpPr>
        <p:spPr/>
        <p:txBody>
          <a:bodyPr/>
          <a:lstStyle/>
          <a:p>
            <a:fld id="{4382A7F7-08BF-4252-8141-63FB96055BBB}" type="slidenum">
              <a:rPr lang="en-US" smtClean="0"/>
              <a:t>6</a:t>
            </a:fld>
            <a:endParaRPr lang="en-US"/>
          </a:p>
        </p:txBody>
      </p:sp>
    </p:spTree>
    <p:extLst>
      <p:ext uri="{BB962C8B-B14F-4D97-AF65-F5344CB8AC3E}">
        <p14:creationId xmlns:p14="http://schemas.microsoft.com/office/powerpoint/2010/main" val="4054118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US" dirty="0" err="1" smtClean="0"/>
              <a:t>Revisão</a:t>
            </a:r>
            <a:r>
              <a:rPr lang="en-US" dirty="0" smtClean="0"/>
              <a:t>: </a:t>
            </a:r>
            <a:r>
              <a:rPr lang="en-US" dirty="0" err="1" smtClean="0"/>
              <a:t>Seguidor</a:t>
            </a:r>
            <a:r>
              <a:rPr lang="en-US" dirty="0" smtClean="0"/>
              <a:t> de </a:t>
            </a:r>
            <a:r>
              <a:rPr lang="en-US" dirty="0" err="1" smtClean="0"/>
              <a:t>Linha</a:t>
            </a:r>
            <a:r>
              <a:rPr lang="en-US" dirty="0" smtClean="0"/>
              <a:t> Simples</a:t>
            </a:r>
            <a:endParaRPr lang="en-US" dirty="0"/>
          </a:p>
        </p:txBody>
      </p:sp>
      <p:sp>
        <p:nvSpPr>
          <p:cNvPr id="4" name="Footer Placeholder 3"/>
          <p:cNvSpPr>
            <a:spLocks noGrp="1"/>
          </p:cNvSpPr>
          <p:nvPr>
            <p:ph type="ftr" sz="quarter" idx="11"/>
          </p:nvPr>
        </p:nvSpPr>
        <p:spPr/>
        <p:txBody>
          <a:bodyPr/>
          <a:lstStyle/>
          <a:p>
            <a:r>
              <a:rPr lang="en-US" dirty="0" smtClean="0"/>
              <a:t>© 2015 EV3Lessons.com, Last edit </a:t>
            </a:r>
            <a:r>
              <a:rPr lang="en-US" dirty="0" smtClean="0"/>
              <a:t>1/31/2015</a:t>
            </a:r>
            <a:endParaRPr lang="en-US" dirty="0"/>
          </a:p>
        </p:txBody>
      </p:sp>
      <p:pic>
        <p:nvPicPr>
          <p:cNvPr id="9" name="Picture 8" descr="Screen Shot 2014-10-05 at 9.45.40 P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78388" y="2083444"/>
            <a:ext cx="7087094" cy="4197853"/>
          </a:xfrm>
          <a:prstGeom prst="rect">
            <a:avLst/>
          </a:prstGeom>
        </p:spPr>
      </p:pic>
      <p:sp>
        <p:nvSpPr>
          <p:cNvPr id="3" name="Slide Number Placeholder 2"/>
          <p:cNvSpPr>
            <a:spLocks noGrp="1"/>
          </p:cNvSpPr>
          <p:nvPr>
            <p:ph type="sldNum" sz="quarter" idx="12"/>
          </p:nvPr>
        </p:nvSpPr>
        <p:spPr/>
        <p:txBody>
          <a:bodyPr/>
          <a:lstStyle/>
          <a:p>
            <a:fld id="{4382A7F7-08BF-4252-8141-63FB96055BBB}" type="slidenum">
              <a:rPr lang="en-US" smtClean="0"/>
              <a:t>7</a:t>
            </a:fld>
            <a:endParaRPr lang="en-US"/>
          </a:p>
        </p:txBody>
      </p:sp>
      <p:sp>
        <p:nvSpPr>
          <p:cNvPr id="6" name="CaixaDeTexto 5"/>
          <p:cNvSpPr txBox="1"/>
          <p:nvPr/>
        </p:nvSpPr>
        <p:spPr>
          <a:xfrm>
            <a:off x="1160584" y="2124277"/>
            <a:ext cx="3399693" cy="507831"/>
          </a:xfrm>
          <a:prstGeom prst="rect">
            <a:avLst/>
          </a:prstGeom>
          <a:solidFill>
            <a:srgbClr val="E0E0E0"/>
          </a:solidFill>
        </p:spPr>
        <p:txBody>
          <a:bodyPr wrap="square" rtlCol="0">
            <a:spAutoFit/>
          </a:bodyPr>
          <a:lstStyle/>
          <a:p>
            <a:r>
              <a:rPr lang="pt-BR" sz="900" dirty="0" smtClean="0"/>
              <a:t>Seguidor de Linha Simples: O objetivo desse programa é criar uma programação seguidora de linha muito simples para seguir o lado esquerdo da linha. </a:t>
            </a:r>
            <a:r>
              <a:rPr lang="pt-BR" sz="900" dirty="0" smtClean="0"/>
              <a:t>Esse é o programa mais comum ensinado.</a:t>
            </a:r>
            <a:endParaRPr lang="pt-BR" sz="900" dirty="0"/>
          </a:p>
        </p:txBody>
      </p:sp>
      <p:sp>
        <p:nvSpPr>
          <p:cNvPr id="7" name="CaixaDeTexto 6"/>
          <p:cNvSpPr txBox="1"/>
          <p:nvPr/>
        </p:nvSpPr>
        <p:spPr>
          <a:xfrm>
            <a:off x="4624753" y="2124277"/>
            <a:ext cx="3399693" cy="507831"/>
          </a:xfrm>
          <a:prstGeom prst="rect">
            <a:avLst/>
          </a:prstGeom>
          <a:solidFill>
            <a:srgbClr val="E0E0E0"/>
          </a:solidFill>
        </p:spPr>
        <p:txBody>
          <a:bodyPr wrap="square" rtlCol="0">
            <a:spAutoFit/>
          </a:bodyPr>
          <a:lstStyle/>
          <a:p>
            <a:r>
              <a:rPr lang="pt-BR" sz="900" dirty="0" smtClean="0"/>
              <a:t>Nota: Esse programa us</a:t>
            </a:r>
            <a:r>
              <a:rPr lang="pt-BR" sz="900" dirty="0" smtClean="0"/>
              <a:t>a Sensores de Cor no Modo Luz. Isso significa que você terá que calibrar seus sensores. Por favor, leia  nossas lições de calibragem antes de continuar! :-)</a:t>
            </a:r>
            <a:endParaRPr lang="pt-BR" sz="900" dirty="0"/>
          </a:p>
        </p:txBody>
      </p:sp>
      <p:sp>
        <p:nvSpPr>
          <p:cNvPr id="8" name="CaixaDeTexto 7"/>
          <p:cNvSpPr txBox="1"/>
          <p:nvPr/>
        </p:nvSpPr>
        <p:spPr>
          <a:xfrm>
            <a:off x="7168312" y="3671723"/>
            <a:ext cx="762001" cy="2169825"/>
          </a:xfrm>
          <a:prstGeom prst="rect">
            <a:avLst/>
          </a:prstGeom>
          <a:solidFill>
            <a:srgbClr val="E0E0E0"/>
          </a:solidFill>
        </p:spPr>
        <p:txBody>
          <a:bodyPr wrap="square" rtlCol="0">
            <a:spAutoFit/>
          </a:bodyPr>
          <a:lstStyle/>
          <a:p>
            <a:r>
              <a:rPr lang="pt-BR" sz="900" dirty="0" smtClean="0"/>
              <a:t>Você provavelmente quer seguir linha apenas por uma certa distância. Você clica no símbolo de infinito no loop para mudar quando você quiser sair dele.</a:t>
            </a:r>
            <a:endParaRPr lang="pt-BR" sz="900" dirty="0"/>
          </a:p>
        </p:txBody>
      </p:sp>
      <p:sp>
        <p:nvSpPr>
          <p:cNvPr id="10" name="CaixaDeTexto 9"/>
          <p:cNvSpPr txBox="1"/>
          <p:nvPr/>
        </p:nvSpPr>
        <p:spPr>
          <a:xfrm>
            <a:off x="1705708" y="3347240"/>
            <a:ext cx="785446" cy="923330"/>
          </a:xfrm>
          <a:prstGeom prst="rect">
            <a:avLst/>
          </a:prstGeom>
          <a:solidFill>
            <a:srgbClr val="E0E0E0"/>
          </a:solidFill>
        </p:spPr>
        <p:txBody>
          <a:bodyPr wrap="square" rtlCol="0">
            <a:spAutoFit/>
          </a:bodyPr>
          <a:lstStyle/>
          <a:p>
            <a:r>
              <a:rPr lang="pt-BR" sz="900" dirty="0" smtClean="0"/>
              <a:t>O switch checa se o robô está lendo branco ou preto.</a:t>
            </a:r>
            <a:endParaRPr lang="pt-BR" sz="900" dirty="0"/>
          </a:p>
        </p:txBody>
      </p:sp>
      <p:sp>
        <p:nvSpPr>
          <p:cNvPr id="5" name="CaixaDeTexto 4"/>
          <p:cNvSpPr txBox="1"/>
          <p:nvPr/>
        </p:nvSpPr>
        <p:spPr>
          <a:xfrm>
            <a:off x="5581651" y="2986005"/>
            <a:ext cx="809624" cy="584775"/>
          </a:xfrm>
          <a:prstGeom prst="rect">
            <a:avLst/>
          </a:prstGeom>
          <a:solidFill>
            <a:schemeClr val="bg1"/>
          </a:solidFill>
          <a:ln>
            <a:solidFill>
              <a:schemeClr val="bg2"/>
            </a:solidFill>
          </a:ln>
        </p:spPr>
        <p:txBody>
          <a:bodyPr wrap="square" rtlCol="0">
            <a:spAutoFit/>
          </a:bodyPr>
          <a:lstStyle/>
          <a:p>
            <a:r>
              <a:rPr lang="pt-BR" sz="800" dirty="0" smtClean="0"/>
              <a:t>SE o robô ler branco, vira à direita bruscamente</a:t>
            </a:r>
            <a:endParaRPr lang="pt-BR" sz="800" dirty="0"/>
          </a:p>
        </p:txBody>
      </p:sp>
      <p:cxnSp>
        <p:nvCxnSpPr>
          <p:cNvPr id="16" name="Conector de seta reta 15"/>
          <p:cNvCxnSpPr/>
          <p:nvPr/>
        </p:nvCxnSpPr>
        <p:spPr>
          <a:xfrm flipH="1">
            <a:off x="4933950" y="3457575"/>
            <a:ext cx="647702" cy="113205"/>
          </a:xfrm>
          <a:prstGeom prst="straightConnector1">
            <a:avLst/>
          </a:prstGeom>
          <a:ln>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17" name="CaixaDeTexto 16"/>
          <p:cNvSpPr txBox="1"/>
          <p:nvPr/>
        </p:nvSpPr>
        <p:spPr>
          <a:xfrm>
            <a:off x="5514976" y="5538705"/>
            <a:ext cx="809624" cy="584775"/>
          </a:xfrm>
          <a:prstGeom prst="rect">
            <a:avLst/>
          </a:prstGeom>
          <a:solidFill>
            <a:schemeClr val="bg1"/>
          </a:solidFill>
          <a:ln>
            <a:solidFill>
              <a:schemeClr val="bg2"/>
            </a:solidFill>
          </a:ln>
        </p:spPr>
        <p:txBody>
          <a:bodyPr wrap="square" rtlCol="0">
            <a:spAutoFit/>
          </a:bodyPr>
          <a:lstStyle/>
          <a:p>
            <a:r>
              <a:rPr lang="pt-BR" sz="800" dirty="0" smtClean="0"/>
              <a:t>Se o robô ler preto, vire à esquerda bruscamente</a:t>
            </a:r>
            <a:endParaRPr lang="pt-BR" sz="800" dirty="0"/>
          </a:p>
        </p:txBody>
      </p:sp>
      <p:cxnSp>
        <p:nvCxnSpPr>
          <p:cNvPr id="19" name="Conector de seta reta 18"/>
          <p:cNvCxnSpPr/>
          <p:nvPr/>
        </p:nvCxnSpPr>
        <p:spPr>
          <a:xfrm flipH="1" flipV="1">
            <a:off x="5010150" y="5452980"/>
            <a:ext cx="504826" cy="214395"/>
          </a:xfrm>
          <a:prstGeom prst="straightConnector1">
            <a:avLst/>
          </a:prstGeom>
          <a:ln>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20" name="CaixaDeTexto 19"/>
          <p:cNvSpPr txBox="1"/>
          <p:nvPr/>
        </p:nvSpPr>
        <p:spPr>
          <a:xfrm>
            <a:off x="5343526" y="3689957"/>
            <a:ext cx="1047749" cy="584775"/>
          </a:xfrm>
          <a:prstGeom prst="rect">
            <a:avLst/>
          </a:prstGeom>
          <a:solidFill>
            <a:schemeClr val="bg1"/>
          </a:solidFill>
          <a:ln>
            <a:solidFill>
              <a:schemeClr val="bg2"/>
            </a:solidFill>
          </a:ln>
        </p:spPr>
        <p:txBody>
          <a:bodyPr wrap="square" rtlCol="0">
            <a:spAutoFit/>
          </a:bodyPr>
          <a:lstStyle/>
          <a:p>
            <a:r>
              <a:rPr lang="pt-BR" sz="800" dirty="0" smtClean="0"/>
              <a:t>Isso executará para sempre a não ser que você aparte “OFF”!</a:t>
            </a:r>
            <a:endParaRPr lang="pt-BR" sz="800" dirty="0"/>
          </a:p>
        </p:txBody>
      </p:sp>
      <p:cxnSp>
        <p:nvCxnSpPr>
          <p:cNvPr id="22" name="Conector de seta reta 21"/>
          <p:cNvCxnSpPr/>
          <p:nvPr/>
        </p:nvCxnSpPr>
        <p:spPr>
          <a:xfrm flipH="1">
            <a:off x="5867400" y="4274732"/>
            <a:ext cx="2" cy="172335"/>
          </a:xfrm>
          <a:prstGeom prst="straightConnector1">
            <a:avLst/>
          </a:prstGeom>
          <a:ln>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26538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519" y="560349"/>
            <a:ext cx="8245475" cy="872153"/>
          </a:xfrm>
          <a:noFill/>
        </p:spPr>
        <p:txBody>
          <a:bodyPr/>
          <a:lstStyle/>
          <a:p>
            <a:r>
              <a:rPr lang="en-US" dirty="0" err="1" smtClean="0"/>
              <a:t>Seguidor</a:t>
            </a:r>
            <a:r>
              <a:rPr lang="en-US" dirty="0" smtClean="0"/>
              <a:t> de </a:t>
            </a:r>
            <a:r>
              <a:rPr lang="en-US" dirty="0" err="1" smtClean="0"/>
              <a:t>Linha</a:t>
            </a:r>
            <a:r>
              <a:rPr lang="en-US" dirty="0" smtClean="0"/>
              <a:t> Suave</a:t>
            </a:r>
            <a:endParaRPr lang="en-US" dirty="0"/>
          </a:p>
        </p:txBody>
      </p:sp>
      <p:sp>
        <p:nvSpPr>
          <p:cNvPr id="4" name="Footer Placeholder 3"/>
          <p:cNvSpPr>
            <a:spLocks noGrp="1"/>
          </p:cNvSpPr>
          <p:nvPr>
            <p:ph type="ftr" sz="quarter" idx="11"/>
          </p:nvPr>
        </p:nvSpPr>
        <p:spPr/>
        <p:txBody>
          <a:bodyPr/>
          <a:lstStyle/>
          <a:p>
            <a:r>
              <a:rPr lang="en-US" dirty="0" smtClean="0"/>
              <a:t>© 2015 EV3Lessons.com, Last edit </a:t>
            </a:r>
            <a:r>
              <a:rPr lang="en-US" dirty="0" smtClean="0"/>
              <a:t>1/31/2015</a:t>
            </a:r>
            <a:endParaRPr lang="en-US" dirty="0"/>
          </a:p>
        </p:txBody>
      </p:sp>
      <p:pic>
        <p:nvPicPr>
          <p:cNvPr id="6" name="Picture 5" descr="Screen Shot 2014-10-05 at 9.46.47 P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61905" y="1839680"/>
            <a:ext cx="8090704" cy="4727510"/>
          </a:xfrm>
          <a:prstGeom prst="rect">
            <a:avLst/>
          </a:prstGeom>
        </p:spPr>
      </p:pic>
      <p:sp>
        <p:nvSpPr>
          <p:cNvPr id="3" name="Slide Number Placeholder 2"/>
          <p:cNvSpPr>
            <a:spLocks noGrp="1"/>
          </p:cNvSpPr>
          <p:nvPr>
            <p:ph type="sldNum" sz="quarter" idx="12"/>
          </p:nvPr>
        </p:nvSpPr>
        <p:spPr/>
        <p:txBody>
          <a:bodyPr/>
          <a:lstStyle/>
          <a:p>
            <a:fld id="{4382A7F7-08BF-4252-8141-63FB96055BBB}" type="slidenum">
              <a:rPr lang="en-US" smtClean="0"/>
              <a:t>8</a:t>
            </a:fld>
            <a:endParaRPr lang="en-US"/>
          </a:p>
        </p:txBody>
      </p:sp>
      <p:sp>
        <p:nvSpPr>
          <p:cNvPr id="7" name="CaixaDeTexto 6"/>
          <p:cNvSpPr txBox="1"/>
          <p:nvPr/>
        </p:nvSpPr>
        <p:spPr>
          <a:xfrm>
            <a:off x="690480" y="1830155"/>
            <a:ext cx="909721" cy="2031325"/>
          </a:xfrm>
          <a:prstGeom prst="rect">
            <a:avLst/>
          </a:prstGeom>
          <a:solidFill>
            <a:srgbClr val="E0E0E0"/>
          </a:solidFill>
        </p:spPr>
        <p:txBody>
          <a:bodyPr wrap="square" rtlCol="0">
            <a:spAutoFit/>
          </a:bodyPr>
          <a:lstStyle/>
          <a:p>
            <a:r>
              <a:rPr lang="pt-BR" sz="900" dirty="0" smtClean="0"/>
              <a:t>Nota: Esse programa us</a:t>
            </a:r>
            <a:r>
              <a:rPr lang="pt-BR" sz="900" dirty="0" smtClean="0"/>
              <a:t>a Sensores de Cor no Modo Luz. Isso significa que você terá que calibrar seus sensores. Por favor, leia nossas  lições de calibragem antes de continuar! :-)</a:t>
            </a:r>
            <a:endParaRPr lang="pt-BR" sz="900" dirty="0"/>
          </a:p>
        </p:txBody>
      </p:sp>
      <p:sp>
        <p:nvSpPr>
          <p:cNvPr id="8" name="CaixaDeTexto 7"/>
          <p:cNvSpPr txBox="1"/>
          <p:nvPr/>
        </p:nvSpPr>
        <p:spPr>
          <a:xfrm>
            <a:off x="1619251" y="1824485"/>
            <a:ext cx="6315074" cy="577081"/>
          </a:xfrm>
          <a:prstGeom prst="rect">
            <a:avLst/>
          </a:prstGeom>
          <a:solidFill>
            <a:srgbClr val="E0E0E0"/>
          </a:solidFill>
        </p:spPr>
        <p:txBody>
          <a:bodyPr wrap="square" rtlCol="0">
            <a:spAutoFit/>
          </a:bodyPr>
          <a:lstStyle/>
          <a:p>
            <a:r>
              <a:rPr lang="pt-BR" sz="1050" dirty="0" smtClean="0"/>
              <a:t>Seguidor de Linha Suave: O objetivo desse programa é criar um seguidor de linha simples, mas mais  suave do que o primeiro. Esse seguidor de linha  será mais suave porque é feito curvas menos acentuadas.  A única diferença entre o Simples e o Suave é o ângulo das  voltas.</a:t>
            </a:r>
            <a:endParaRPr lang="pt-BR" sz="1050" dirty="0"/>
          </a:p>
        </p:txBody>
      </p:sp>
      <p:sp>
        <p:nvSpPr>
          <p:cNvPr id="9" name="CaixaDeTexto 8"/>
          <p:cNvSpPr txBox="1"/>
          <p:nvPr/>
        </p:nvSpPr>
        <p:spPr>
          <a:xfrm>
            <a:off x="7858124" y="3529460"/>
            <a:ext cx="971869" cy="2092881"/>
          </a:xfrm>
          <a:prstGeom prst="rect">
            <a:avLst/>
          </a:prstGeom>
          <a:solidFill>
            <a:srgbClr val="E0E0E0"/>
          </a:solidFill>
        </p:spPr>
        <p:txBody>
          <a:bodyPr wrap="square" rtlCol="0">
            <a:spAutoFit/>
          </a:bodyPr>
          <a:lstStyle/>
          <a:p>
            <a:r>
              <a:rPr lang="pt-BR" sz="1000" dirty="0" smtClean="0"/>
              <a:t>Você provavelmente quer seguir linha apenas por uma certa distância. Você clica no símbolo do infinito no loop para mudar quando você quiser sair dele.</a:t>
            </a:r>
            <a:endParaRPr lang="pt-BR" sz="1000" dirty="0"/>
          </a:p>
        </p:txBody>
      </p:sp>
      <p:sp>
        <p:nvSpPr>
          <p:cNvPr id="10" name="CaixaDeTexto 9"/>
          <p:cNvSpPr txBox="1"/>
          <p:nvPr/>
        </p:nvSpPr>
        <p:spPr>
          <a:xfrm>
            <a:off x="1990726" y="3405635"/>
            <a:ext cx="971549" cy="707886"/>
          </a:xfrm>
          <a:prstGeom prst="rect">
            <a:avLst/>
          </a:prstGeom>
          <a:solidFill>
            <a:srgbClr val="E0E0E0"/>
          </a:solidFill>
        </p:spPr>
        <p:txBody>
          <a:bodyPr wrap="square" rtlCol="0">
            <a:spAutoFit/>
          </a:bodyPr>
          <a:lstStyle/>
          <a:p>
            <a:r>
              <a:rPr lang="pt-BR" sz="1000" dirty="0" smtClean="0"/>
              <a:t>O switch checa se o robô está lendo branco ou preto.</a:t>
            </a:r>
            <a:endParaRPr lang="pt-BR" sz="1000" dirty="0"/>
          </a:p>
        </p:txBody>
      </p:sp>
      <p:sp>
        <p:nvSpPr>
          <p:cNvPr id="11" name="CaixaDeTexto 10"/>
          <p:cNvSpPr txBox="1"/>
          <p:nvPr/>
        </p:nvSpPr>
        <p:spPr>
          <a:xfrm>
            <a:off x="5976938" y="2816545"/>
            <a:ext cx="809624" cy="584775"/>
          </a:xfrm>
          <a:prstGeom prst="rect">
            <a:avLst/>
          </a:prstGeom>
          <a:solidFill>
            <a:schemeClr val="bg1"/>
          </a:solidFill>
          <a:ln>
            <a:solidFill>
              <a:schemeClr val="bg2"/>
            </a:solidFill>
          </a:ln>
        </p:spPr>
        <p:txBody>
          <a:bodyPr wrap="square" rtlCol="0">
            <a:spAutoFit/>
          </a:bodyPr>
          <a:lstStyle/>
          <a:p>
            <a:r>
              <a:rPr lang="pt-BR" sz="800" dirty="0" smtClean="0"/>
              <a:t>SE o robô ler branco, vira à direita levemente</a:t>
            </a:r>
            <a:endParaRPr lang="pt-BR" sz="800" dirty="0"/>
          </a:p>
        </p:txBody>
      </p:sp>
      <p:cxnSp>
        <p:nvCxnSpPr>
          <p:cNvPr id="12" name="Conector de seta reta 11"/>
          <p:cNvCxnSpPr/>
          <p:nvPr/>
        </p:nvCxnSpPr>
        <p:spPr>
          <a:xfrm flipH="1">
            <a:off x="5329236" y="3288115"/>
            <a:ext cx="647702" cy="113205"/>
          </a:xfrm>
          <a:prstGeom prst="straightConnector1">
            <a:avLst/>
          </a:prstGeom>
          <a:ln>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13" name="CaixaDeTexto 12"/>
          <p:cNvSpPr txBox="1"/>
          <p:nvPr/>
        </p:nvSpPr>
        <p:spPr>
          <a:xfrm>
            <a:off x="5857875" y="3514192"/>
            <a:ext cx="1047749" cy="584775"/>
          </a:xfrm>
          <a:prstGeom prst="rect">
            <a:avLst/>
          </a:prstGeom>
          <a:solidFill>
            <a:schemeClr val="bg1"/>
          </a:solidFill>
          <a:ln>
            <a:solidFill>
              <a:schemeClr val="bg2"/>
            </a:solidFill>
          </a:ln>
        </p:spPr>
        <p:txBody>
          <a:bodyPr wrap="square" rtlCol="0">
            <a:spAutoFit/>
          </a:bodyPr>
          <a:lstStyle/>
          <a:p>
            <a:r>
              <a:rPr lang="pt-BR" sz="800" dirty="0" smtClean="0"/>
              <a:t>Isso executará para sempre a não ser que você aparte “OFF”!</a:t>
            </a:r>
            <a:endParaRPr lang="pt-BR" sz="800" dirty="0"/>
          </a:p>
        </p:txBody>
      </p:sp>
      <p:cxnSp>
        <p:nvCxnSpPr>
          <p:cNvPr id="14" name="Conector de seta reta 13"/>
          <p:cNvCxnSpPr/>
          <p:nvPr/>
        </p:nvCxnSpPr>
        <p:spPr>
          <a:xfrm flipH="1">
            <a:off x="6381750" y="4098967"/>
            <a:ext cx="2" cy="172335"/>
          </a:xfrm>
          <a:prstGeom prst="straightConnector1">
            <a:avLst/>
          </a:prstGeom>
          <a:ln>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15" name="CaixaDeTexto 14"/>
          <p:cNvSpPr txBox="1"/>
          <p:nvPr/>
        </p:nvSpPr>
        <p:spPr>
          <a:xfrm>
            <a:off x="5919788" y="5374986"/>
            <a:ext cx="809624" cy="584775"/>
          </a:xfrm>
          <a:prstGeom prst="rect">
            <a:avLst/>
          </a:prstGeom>
          <a:solidFill>
            <a:schemeClr val="bg1"/>
          </a:solidFill>
          <a:ln>
            <a:solidFill>
              <a:schemeClr val="bg2"/>
            </a:solidFill>
          </a:ln>
        </p:spPr>
        <p:txBody>
          <a:bodyPr wrap="square" rtlCol="0">
            <a:spAutoFit/>
          </a:bodyPr>
          <a:lstStyle/>
          <a:p>
            <a:r>
              <a:rPr lang="pt-BR" sz="800" dirty="0" smtClean="0"/>
              <a:t>Se o robô ler preto, vire à esquerda bruscamente</a:t>
            </a:r>
            <a:endParaRPr lang="pt-BR" sz="800" dirty="0"/>
          </a:p>
        </p:txBody>
      </p:sp>
      <p:cxnSp>
        <p:nvCxnSpPr>
          <p:cNvPr id="16" name="Conector de seta reta 15"/>
          <p:cNvCxnSpPr/>
          <p:nvPr/>
        </p:nvCxnSpPr>
        <p:spPr>
          <a:xfrm flipH="1" flipV="1">
            <a:off x="5414962" y="5352882"/>
            <a:ext cx="504826" cy="214395"/>
          </a:xfrm>
          <a:prstGeom prst="straightConnector1">
            <a:avLst/>
          </a:prstGeom>
          <a:ln>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362812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793" y="511533"/>
            <a:ext cx="8245475" cy="918498"/>
          </a:xfrm>
          <a:noFill/>
        </p:spPr>
        <p:txBody>
          <a:bodyPr>
            <a:normAutofit/>
          </a:bodyPr>
          <a:lstStyle/>
          <a:p>
            <a:r>
              <a:rPr lang="en-US" dirty="0" smtClean="0"/>
              <a:t>3- </a:t>
            </a:r>
            <a:r>
              <a:rPr lang="en-US" dirty="0" err="1" smtClean="0"/>
              <a:t>Estágio</a:t>
            </a:r>
            <a:r>
              <a:rPr lang="en-US" dirty="0" smtClean="0"/>
              <a:t> </a:t>
            </a:r>
            <a:r>
              <a:rPr lang="en-US" dirty="0" err="1" smtClean="0"/>
              <a:t>Seguidor</a:t>
            </a:r>
            <a:r>
              <a:rPr lang="en-US" dirty="0" smtClean="0"/>
              <a:t> de </a:t>
            </a:r>
            <a:r>
              <a:rPr lang="en-US" dirty="0" err="1" smtClean="0"/>
              <a:t>Linha</a:t>
            </a:r>
            <a:endParaRPr lang="en-US" dirty="0"/>
          </a:p>
        </p:txBody>
      </p:sp>
      <p:sp>
        <p:nvSpPr>
          <p:cNvPr id="4" name="Footer Placeholder 3"/>
          <p:cNvSpPr>
            <a:spLocks noGrp="1"/>
          </p:cNvSpPr>
          <p:nvPr>
            <p:ph type="ftr" sz="quarter" idx="11"/>
          </p:nvPr>
        </p:nvSpPr>
        <p:spPr/>
        <p:txBody>
          <a:bodyPr/>
          <a:lstStyle/>
          <a:p>
            <a:r>
              <a:rPr lang="en-US" dirty="0" smtClean="0"/>
              <a:t>© 2015 EV3Lessons.com, Last edit </a:t>
            </a:r>
            <a:r>
              <a:rPr lang="en-US" dirty="0" smtClean="0"/>
              <a:t>1/31/2015</a:t>
            </a:r>
            <a:endParaRPr lang="en-US" dirty="0"/>
          </a:p>
        </p:txBody>
      </p:sp>
      <p:pic>
        <p:nvPicPr>
          <p:cNvPr id="5" name="Picture 4" descr="Screen Shot 2014-10-05 at 9.47.11 P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143675" y="1917226"/>
            <a:ext cx="7049713" cy="4519806"/>
          </a:xfrm>
          <a:prstGeom prst="rect">
            <a:avLst/>
          </a:prstGeom>
        </p:spPr>
      </p:pic>
      <p:sp>
        <p:nvSpPr>
          <p:cNvPr id="3" name="Slide Number Placeholder 2"/>
          <p:cNvSpPr>
            <a:spLocks noGrp="1"/>
          </p:cNvSpPr>
          <p:nvPr>
            <p:ph type="sldNum" sz="quarter" idx="12"/>
          </p:nvPr>
        </p:nvSpPr>
        <p:spPr/>
        <p:txBody>
          <a:bodyPr/>
          <a:lstStyle/>
          <a:p>
            <a:fld id="{4382A7F7-08BF-4252-8141-63FB96055BBB}" type="slidenum">
              <a:rPr lang="en-US" smtClean="0"/>
              <a:t>9</a:t>
            </a:fld>
            <a:endParaRPr lang="en-US"/>
          </a:p>
        </p:txBody>
      </p:sp>
      <p:sp>
        <p:nvSpPr>
          <p:cNvPr id="7" name="CaixaDeTexto 6"/>
          <p:cNvSpPr txBox="1"/>
          <p:nvPr/>
        </p:nvSpPr>
        <p:spPr>
          <a:xfrm>
            <a:off x="967153" y="1818703"/>
            <a:ext cx="4890722" cy="507831"/>
          </a:xfrm>
          <a:prstGeom prst="rect">
            <a:avLst/>
          </a:prstGeom>
          <a:solidFill>
            <a:srgbClr val="E0E0E0"/>
          </a:solidFill>
        </p:spPr>
        <p:txBody>
          <a:bodyPr wrap="square" rtlCol="0">
            <a:spAutoFit/>
          </a:bodyPr>
          <a:lstStyle/>
          <a:p>
            <a:r>
              <a:rPr lang="pt-BR" sz="900" dirty="0" smtClean="0"/>
              <a:t>Nota: Nós apresentamos seguidor de linha porque muitos times falam sobre </a:t>
            </a:r>
            <a:r>
              <a:rPr lang="pt-BR" sz="900" dirty="0" err="1" smtClean="0"/>
              <a:t>multiestágios</a:t>
            </a:r>
            <a:r>
              <a:rPr lang="pt-BR" sz="900" dirty="0" smtClean="0"/>
              <a:t> seguidores de linha e queremos saber como escrever um. Nosso time recomenda que você evite essa programação e aprenda a fazer seguidor de linha proporcional!</a:t>
            </a:r>
            <a:endParaRPr lang="pt-BR" sz="900" dirty="0"/>
          </a:p>
        </p:txBody>
      </p:sp>
      <p:sp>
        <p:nvSpPr>
          <p:cNvPr id="8" name="CaixaDeTexto 7"/>
          <p:cNvSpPr txBox="1"/>
          <p:nvPr/>
        </p:nvSpPr>
        <p:spPr>
          <a:xfrm>
            <a:off x="1576754" y="2336059"/>
            <a:ext cx="3729952" cy="461665"/>
          </a:xfrm>
          <a:prstGeom prst="rect">
            <a:avLst/>
          </a:prstGeom>
          <a:solidFill>
            <a:srgbClr val="E0E0E0"/>
          </a:solidFill>
        </p:spPr>
        <p:txBody>
          <a:bodyPr wrap="square" rtlCol="0">
            <a:spAutoFit/>
          </a:bodyPr>
          <a:lstStyle/>
          <a:p>
            <a:r>
              <a:rPr lang="pt-BR" sz="800" dirty="0" smtClean="0"/>
              <a:t>Nota 1: Se B é seu motor direito, esse programa seguirá o lado esquerdo da linha.</a:t>
            </a:r>
          </a:p>
          <a:p>
            <a:r>
              <a:rPr lang="pt-BR" sz="800" dirty="0" smtClean="0"/>
              <a:t>Nota 2: Se B é seu motor esquerdo, esse programa seguirá o lado direito da linha.</a:t>
            </a:r>
          </a:p>
          <a:p>
            <a:r>
              <a:rPr lang="pt-BR" sz="800" dirty="0" smtClean="0"/>
              <a:t>Para mudar isso simplesmente  troque os motores B e C.</a:t>
            </a:r>
            <a:endParaRPr lang="pt-BR" sz="800" dirty="0"/>
          </a:p>
        </p:txBody>
      </p:sp>
      <p:cxnSp>
        <p:nvCxnSpPr>
          <p:cNvPr id="10" name="Conector reto 9"/>
          <p:cNvCxnSpPr/>
          <p:nvPr/>
        </p:nvCxnSpPr>
        <p:spPr>
          <a:xfrm>
            <a:off x="967153" y="2326534"/>
            <a:ext cx="4890722"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1" name="CaixaDeTexto 10"/>
          <p:cNvSpPr txBox="1"/>
          <p:nvPr/>
        </p:nvSpPr>
        <p:spPr>
          <a:xfrm>
            <a:off x="5901103" y="1917226"/>
            <a:ext cx="2557097" cy="646331"/>
          </a:xfrm>
          <a:prstGeom prst="rect">
            <a:avLst/>
          </a:prstGeom>
          <a:solidFill>
            <a:srgbClr val="E0E0E0"/>
          </a:solidFill>
        </p:spPr>
        <p:txBody>
          <a:bodyPr wrap="square" rtlCol="0">
            <a:spAutoFit/>
          </a:bodyPr>
          <a:lstStyle/>
          <a:p>
            <a:r>
              <a:rPr lang="pt-BR" sz="900" dirty="0" smtClean="0"/>
              <a:t>Nota: Esse programa usa Sensores de Cor no Modo Luz. Isso significa que você terá que calibrar seus sensores. Por favor leia nossas lições de calibragem antes de continuar! :-)</a:t>
            </a:r>
            <a:endParaRPr lang="pt-BR" sz="900" dirty="0"/>
          </a:p>
        </p:txBody>
      </p:sp>
      <p:sp>
        <p:nvSpPr>
          <p:cNvPr id="12" name="CaixaDeTexto 11"/>
          <p:cNvSpPr txBox="1"/>
          <p:nvPr/>
        </p:nvSpPr>
        <p:spPr>
          <a:xfrm>
            <a:off x="1014778" y="2855321"/>
            <a:ext cx="1891630" cy="784830"/>
          </a:xfrm>
          <a:prstGeom prst="rect">
            <a:avLst/>
          </a:prstGeom>
          <a:solidFill>
            <a:srgbClr val="E0E0E0"/>
          </a:solidFill>
        </p:spPr>
        <p:txBody>
          <a:bodyPr wrap="square" rtlCol="0">
            <a:spAutoFit/>
          </a:bodyPr>
          <a:lstStyle/>
          <a:p>
            <a:r>
              <a:rPr lang="pt-BR" sz="900" dirty="0" smtClean="0"/>
              <a:t>O objetivo desse programa é fazer  um mesmo seguidor de linha suave e terminar depois o robô tendo percorrido uma certa quantia de graus.</a:t>
            </a:r>
            <a:endParaRPr lang="pt-BR" sz="900" dirty="0"/>
          </a:p>
        </p:txBody>
      </p:sp>
      <p:sp>
        <p:nvSpPr>
          <p:cNvPr id="14" name="CaixaDeTexto 13"/>
          <p:cNvSpPr txBox="1"/>
          <p:nvPr/>
        </p:nvSpPr>
        <p:spPr>
          <a:xfrm>
            <a:off x="1014778" y="4375177"/>
            <a:ext cx="1891630" cy="1477328"/>
          </a:xfrm>
          <a:prstGeom prst="rect">
            <a:avLst/>
          </a:prstGeom>
          <a:solidFill>
            <a:srgbClr val="E0E0E0"/>
          </a:solidFill>
        </p:spPr>
        <p:txBody>
          <a:bodyPr wrap="square" rtlCol="0">
            <a:spAutoFit/>
          </a:bodyPr>
          <a:lstStyle/>
          <a:p>
            <a:r>
              <a:rPr lang="pt-BR" sz="900" dirty="0" smtClean="0"/>
              <a:t>Esse programa é o mesmo que o Seguidor de Linha Suave exceto por uma coisa: Se o sensor de luz está conseguindo uma identificação entre 60 e 40 ele executará ambos motores na mesma velocidade. </a:t>
            </a:r>
            <a:r>
              <a:rPr lang="pt-BR" sz="900" dirty="0" smtClean="0"/>
              <a:t>Esse seguidor de linha poderia funcionar melhor em uma linha reta para tomar vantagem da terceira condição: Indo Em Linha Reta</a:t>
            </a:r>
            <a:endParaRPr lang="pt-BR" sz="900" dirty="0"/>
          </a:p>
        </p:txBody>
      </p:sp>
      <p:sp>
        <p:nvSpPr>
          <p:cNvPr id="15" name="CaixaDeTexto 14"/>
          <p:cNvSpPr txBox="1"/>
          <p:nvPr/>
        </p:nvSpPr>
        <p:spPr>
          <a:xfrm>
            <a:off x="7274902" y="4329011"/>
            <a:ext cx="640374" cy="1200329"/>
          </a:xfrm>
          <a:prstGeom prst="rect">
            <a:avLst/>
          </a:prstGeom>
          <a:solidFill>
            <a:srgbClr val="E0E0E0"/>
          </a:solidFill>
        </p:spPr>
        <p:txBody>
          <a:bodyPr wrap="square" rtlCol="0">
            <a:spAutoFit/>
          </a:bodyPr>
          <a:lstStyle/>
          <a:p>
            <a:r>
              <a:rPr lang="pt-BR" sz="800" dirty="0" smtClean="0"/>
              <a:t>Esse programa parará quando o motor C tiver percorrido 1000 graus.</a:t>
            </a:r>
            <a:endParaRPr lang="pt-BR" sz="800" dirty="0"/>
          </a:p>
        </p:txBody>
      </p:sp>
      <p:sp>
        <p:nvSpPr>
          <p:cNvPr id="16" name="CaixaDeTexto 15"/>
          <p:cNvSpPr txBox="1"/>
          <p:nvPr/>
        </p:nvSpPr>
        <p:spPr>
          <a:xfrm>
            <a:off x="3058808" y="4375177"/>
            <a:ext cx="970267" cy="1323439"/>
          </a:xfrm>
          <a:prstGeom prst="rect">
            <a:avLst/>
          </a:prstGeom>
          <a:solidFill>
            <a:srgbClr val="E0E0E0"/>
          </a:solidFill>
        </p:spPr>
        <p:txBody>
          <a:bodyPr wrap="square" rtlCol="0">
            <a:spAutoFit/>
          </a:bodyPr>
          <a:lstStyle/>
          <a:p>
            <a:r>
              <a:rPr lang="pt-BR" sz="800" dirty="0" smtClean="0"/>
              <a:t>Isso é apenas uma codificação ideal desde que nós lemos a luz lendo duas vezes. </a:t>
            </a:r>
            <a:r>
              <a:rPr lang="pt-BR" sz="800" dirty="0" smtClean="0"/>
              <a:t>Mas nós queremos nos certificar que todo o código está visível para a impressão.</a:t>
            </a:r>
            <a:endParaRPr lang="pt-BR" sz="800" dirty="0"/>
          </a:p>
        </p:txBody>
      </p:sp>
      <p:sp>
        <p:nvSpPr>
          <p:cNvPr id="17" name="CaixaDeTexto 16"/>
          <p:cNvSpPr txBox="1"/>
          <p:nvPr/>
        </p:nvSpPr>
        <p:spPr>
          <a:xfrm>
            <a:off x="6167438" y="3175318"/>
            <a:ext cx="809624" cy="584775"/>
          </a:xfrm>
          <a:prstGeom prst="rect">
            <a:avLst/>
          </a:prstGeom>
          <a:solidFill>
            <a:schemeClr val="bg1"/>
          </a:solidFill>
          <a:ln>
            <a:solidFill>
              <a:schemeClr val="bg2"/>
            </a:solidFill>
          </a:ln>
        </p:spPr>
        <p:txBody>
          <a:bodyPr wrap="square" rtlCol="0">
            <a:spAutoFit/>
          </a:bodyPr>
          <a:lstStyle/>
          <a:p>
            <a:r>
              <a:rPr lang="pt-BR" sz="800" dirty="0" smtClean="0"/>
              <a:t>SE o robô ler branco, vira à direita levemente</a:t>
            </a:r>
            <a:endParaRPr lang="pt-BR" sz="800" dirty="0"/>
          </a:p>
        </p:txBody>
      </p:sp>
      <p:cxnSp>
        <p:nvCxnSpPr>
          <p:cNvPr id="18" name="Conector de seta reta 17"/>
          <p:cNvCxnSpPr/>
          <p:nvPr/>
        </p:nvCxnSpPr>
        <p:spPr>
          <a:xfrm flipH="1">
            <a:off x="5800724" y="3449840"/>
            <a:ext cx="366714" cy="0"/>
          </a:xfrm>
          <a:prstGeom prst="straightConnector1">
            <a:avLst/>
          </a:prstGeom>
          <a:ln>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22" name="CaixaDeTexto 21"/>
          <p:cNvSpPr txBox="1"/>
          <p:nvPr/>
        </p:nvSpPr>
        <p:spPr>
          <a:xfrm>
            <a:off x="5984081" y="6073200"/>
            <a:ext cx="809624" cy="584775"/>
          </a:xfrm>
          <a:prstGeom prst="rect">
            <a:avLst/>
          </a:prstGeom>
          <a:solidFill>
            <a:schemeClr val="bg1"/>
          </a:solidFill>
          <a:ln>
            <a:solidFill>
              <a:schemeClr val="bg2"/>
            </a:solidFill>
          </a:ln>
        </p:spPr>
        <p:txBody>
          <a:bodyPr wrap="square" rtlCol="0">
            <a:spAutoFit/>
          </a:bodyPr>
          <a:lstStyle/>
          <a:p>
            <a:r>
              <a:rPr lang="pt-BR" sz="800" dirty="0" smtClean="0"/>
              <a:t>Se o robô ler preto, vire à esquerda bruscamente</a:t>
            </a:r>
            <a:endParaRPr lang="pt-BR" sz="800" dirty="0"/>
          </a:p>
        </p:txBody>
      </p:sp>
      <p:cxnSp>
        <p:nvCxnSpPr>
          <p:cNvPr id="23" name="Conector de seta reta 22"/>
          <p:cNvCxnSpPr/>
          <p:nvPr/>
        </p:nvCxnSpPr>
        <p:spPr>
          <a:xfrm flipV="1">
            <a:off x="6388893" y="5893120"/>
            <a:ext cx="0" cy="180080"/>
          </a:xfrm>
          <a:prstGeom prst="straightConnector1">
            <a:avLst/>
          </a:prstGeom>
          <a:ln>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26" name="CaixaDeTexto 25"/>
          <p:cNvSpPr txBox="1"/>
          <p:nvPr/>
        </p:nvSpPr>
        <p:spPr>
          <a:xfrm>
            <a:off x="4181474" y="4036623"/>
            <a:ext cx="733425" cy="584775"/>
          </a:xfrm>
          <a:prstGeom prst="rect">
            <a:avLst/>
          </a:prstGeom>
          <a:solidFill>
            <a:schemeClr val="bg1"/>
          </a:solidFill>
          <a:ln>
            <a:solidFill>
              <a:schemeClr val="bg2"/>
            </a:solidFill>
          </a:ln>
        </p:spPr>
        <p:txBody>
          <a:bodyPr wrap="square" rtlCol="0">
            <a:spAutoFit/>
          </a:bodyPr>
          <a:lstStyle/>
          <a:p>
            <a:r>
              <a:rPr lang="pt-BR" sz="800" dirty="0" smtClean="0"/>
              <a:t>Se a leitura está entre 60 e 40, vá em linha reta</a:t>
            </a:r>
            <a:endParaRPr lang="pt-BR" sz="800" dirty="0"/>
          </a:p>
        </p:txBody>
      </p:sp>
      <p:cxnSp>
        <p:nvCxnSpPr>
          <p:cNvPr id="27" name="Conector de seta reta 26"/>
          <p:cNvCxnSpPr/>
          <p:nvPr/>
        </p:nvCxnSpPr>
        <p:spPr>
          <a:xfrm>
            <a:off x="6357936" y="4177129"/>
            <a:ext cx="0" cy="444269"/>
          </a:xfrm>
          <a:prstGeom prst="straightConnector1">
            <a:avLst/>
          </a:prstGeom>
          <a:ln>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5" name="Conector reto 34"/>
          <p:cNvCxnSpPr/>
          <p:nvPr/>
        </p:nvCxnSpPr>
        <p:spPr>
          <a:xfrm>
            <a:off x="4914899" y="4177129"/>
            <a:ext cx="1443037"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2649161"/>
      </p:ext>
    </p:extLst>
  </p:cSld>
  <p:clrMapOvr>
    <a:masterClrMapping/>
  </p:clrMapOvr>
  <p:timing>
    <p:tnLst>
      <p:par>
        <p:cTn id="1" dur="indefinite" restart="never" nodeType="tmRoot"/>
      </p:par>
    </p:tnLst>
  </p:timing>
</p:sld>
</file>

<file path=ppt/theme/theme1.xml><?xml version="1.0" encoding="utf-8"?>
<a:theme xmlns:a="http://schemas.openxmlformats.org/drawingml/2006/main" name="Spectrum">
  <a:themeElements>
    <a:clrScheme name="Spectrum">
      <a:dk1>
        <a:sysClr val="windowText" lastClr="000000"/>
      </a:dk1>
      <a:lt1>
        <a:sysClr val="window" lastClr="FFFFFF"/>
      </a:lt1>
      <a:dk2>
        <a:srgbClr val="252731"/>
      </a:dk2>
      <a:lt2>
        <a:srgbClr val="EAE7E4"/>
      </a:lt2>
      <a:accent1>
        <a:srgbClr val="990000"/>
      </a:accent1>
      <a:accent2>
        <a:srgbClr val="FF6600"/>
      </a:accent2>
      <a:accent3>
        <a:srgbClr val="FFBA00"/>
      </a:accent3>
      <a:accent4>
        <a:srgbClr val="99CC00"/>
      </a:accent4>
      <a:accent5>
        <a:srgbClr val="528A02"/>
      </a:accent5>
      <a:accent6>
        <a:srgbClr val="333333"/>
      </a:accent6>
      <a:hlink>
        <a:srgbClr val="660000"/>
      </a:hlink>
      <a:folHlink>
        <a:srgbClr val="CC3300"/>
      </a:folHlink>
    </a:clrScheme>
    <a:fontScheme name="Spectrum">
      <a:majorFont>
        <a:latin typeface="Corbel"/>
        <a:ea typeface=""/>
        <a:cs typeface=""/>
        <a:font script="Jpan" typeface="ＭＳ ゴシック"/>
        <a:font script="Hans" typeface="宋体"/>
        <a:font script="Hant" typeface="新細明體"/>
      </a:majorFont>
      <a:minorFont>
        <a:latin typeface="Calibri"/>
        <a:ea typeface=""/>
        <a:cs typeface=""/>
        <a:font script="Jpan" typeface="ＭＳ ゴシック"/>
        <a:font script="Hans" typeface="宋体"/>
        <a:font script="Hant" typeface="新細明體"/>
      </a:minorFont>
    </a:fontScheme>
    <a:fmtScheme name="Spectrum">
      <a:fillStyleLst>
        <a:solidFill>
          <a:schemeClr val="phClr"/>
        </a:solidFill>
        <a:gradFill rotWithShape="1">
          <a:gsLst>
            <a:gs pos="0">
              <a:schemeClr val="phClr">
                <a:tint val="100000"/>
                <a:shade val="70000"/>
                <a:satMod val="150000"/>
              </a:schemeClr>
            </a:gs>
            <a:gs pos="100000">
              <a:schemeClr val="phClr">
                <a:tint val="95000"/>
                <a:satMod val="150000"/>
              </a:schemeClr>
            </a:gs>
          </a:gsLst>
          <a:lin ang="16200000" scaled="1"/>
        </a:gradFill>
        <a:gradFill rotWithShape="1">
          <a:gsLst>
            <a:gs pos="0">
              <a:schemeClr val="phClr">
                <a:tint val="95000"/>
                <a:shade val="70000"/>
                <a:satMod val="150000"/>
              </a:schemeClr>
            </a:gs>
            <a:gs pos="100000">
              <a:schemeClr val="phClr">
                <a:tint val="100000"/>
                <a:shade val="100000"/>
                <a:satMod val="150000"/>
              </a:schemeClr>
            </a:gs>
          </a:gsLst>
          <a:lin ang="16200000" scaled="0"/>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6600000" sx="101000" sy="101000" rotWithShape="0">
              <a:srgbClr val="000000">
                <a:alpha val="75000"/>
              </a:srgbClr>
            </a:outerShdw>
          </a:effectLst>
        </a:effectStyle>
        <a:effectStyle>
          <a:effectLst>
            <a:outerShdw blurRad="50800" dir="5400000" sx="105000" sy="105000" algn="ctr" rotWithShape="0">
              <a:srgbClr val="000000">
                <a:alpha val="40000"/>
              </a:srgbClr>
            </a:outerShdw>
          </a:effectLst>
          <a:scene3d>
            <a:camera prst="orthographicFront">
              <a:rot lat="0" lon="0" rev="0"/>
            </a:camera>
            <a:lightRig rig="balanced" dir="t">
              <a:rot lat="0" lon="0" rev="4800000"/>
            </a:lightRig>
          </a:scene3d>
          <a:sp3d prstMaterial="matte">
            <a:bevelT w="635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Spectrum.thmx</Template>
  <TotalTime>3111</TotalTime>
  <Words>1380</Words>
  <Application>Microsoft Office PowerPoint</Application>
  <PresentationFormat>Apresentação na tela (4:3)</PresentationFormat>
  <Paragraphs>129</Paragraphs>
  <Slides>12</Slides>
  <Notes>3</Notes>
  <HiddenSlides>0</HiddenSlides>
  <MMClips>8</MMClips>
  <ScaleCrop>false</ScaleCrop>
  <HeadingPairs>
    <vt:vector size="4" baseType="variant">
      <vt:variant>
        <vt:lpstr>Tema</vt:lpstr>
      </vt:variant>
      <vt:variant>
        <vt:i4>1</vt:i4>
      </vt:variant>
      <vt:variant>
        <vt:lpstr>Títulos de slides</vt:lpstr>
      </vt:variant>
      <vt:variant>
        <vt:i4>12</vt:i4>
      </vt:variant>
    </vt:vector>
  </HeadingPairs>
  <TitlesOfParts>
    <vt:vector size="13" baseType="lpstr">
      <vt:lpstr>Spectrum</vt:lpstr>
      <vt:lpstr>Seguidores de Linha: Básico ao Proporcional</vt:lpstr>
      <vt:lpstr>Seguidor de Linha é Valioso</vt:lpstr>
      <vt:lpstr>Qual Programa Funciona Melhor Para Qual Situação?</vt:lpstr>
      <vt:lpstr>Linha Curvada: Assista Vídeos</vt:lpstr>
      <vt:lpstr>Em Linha Reta: Assista Vídeos</vt:lpstr>
      <vt:lpstr>Antes de Você Executar o Código</vt:lpstr>
      <vt:lpstr>Revisão: Seguidor de Linha Simples</vt:lpstr>
      <vt:lpstr>Seguidor de Linha Suave</vt:lpstr>
      <vt:lpstr>3- Estágio Seguidor de Linha</vt:lpstr>
      <vt:lpstr>Seguidor de Linha Proporcional</vt:lpstr>
      <vt:lpstr>Dicas</vt:lpstr>
      <vt:lpstr>Créditos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Aborting a Motor</dc:title>
  <dc:creator>Sanjay Seshan</dc:creator>
  <cp:lastModifiedBy>João Victor</cp:lastModifiedBy>
  <cp:revision>49</cp:revision>
  <dcterms:created xsi:type="dcterms:W3CDTF">2014-10-28T21:59:38Z</dcterms:created>
  <dcterms:modified xsi:type="dcterms:W3CDTF">2015-02-01T12:44:27Z</dcterms:modified>
</cp:coreProperties>
</file>