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89" r:id="rId3"/>
    <p:sldId id="290" r:id="rId4"/>
    <p:sldId id="293" r:id="rId5"/>
    <p:sldId id="294" r:id="rId6"/>
    <p:sldId id="283" r:id="rId7"/>
    <p:sldId id="285" r:id="rId8"/>
    <p:sldId id="297" r:id="rId9"/>
    <p:sldId id="295" r:id="rId10"/>
    <p:sldId id="286" r:id="rId11"/>
    <p:sldId id="292" r:id="rId12"/>
    <p:sldId id="296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39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72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6/20/2015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6/20/2015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5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BA76-F9A3-45A7-B15A-35533B784DB9}" type="datetime1">
              <a:rPr lang="en-US" smtClean="0"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Advanced Programming Lesson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463-EC5F-4193-A95C-13B7117E88C4}" type="datetime1">
              <a:rPr lang="en-US" smtClean="0"/>
              <a:t>6/20/2015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049E-2690-48AD-818D-55875D4BFB9C}" type="datetime1">
              <a:rPr lang="en-US" smtClean="0"/>
              <a:t>6/20/2015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352E-5378-4D21-ACD4-3885F6C4E706}" type="datetime1">
              <a:rPr lang="en-US" smtClean="0"/>
              <a:t>6/20/2015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DD3-8CF3-4571-B785-0E4CBC1D041D}" type="datetime1">
              <a:rPr lang="en-US" smtClean="0"/>
              <a:t>6/20/2015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991-D7C6-408F-9A99-71CD0168A82F}" type="datetime1">
              <a:rPr lang="en-US" smtClean="0"/>
              <a:t>6/20/2015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CBF8-603E-40F1-B1E2-D1CCA065F3E4}" type="datetime1">
              <a:rPr lang="en-US" smtClean="0"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284F-8F2E-4C79-82D2-6DB21D2AFA0E}" type="datetime1">
              <a:rPr lang="en-US" smtClean="0"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3254-C2C4-4FC4-AE3A-D44636AC8CFA}" type="datetime1">
              <a:rPr lang="en-US" smtClean="0"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4FEA-547F-4308-9902-059BB02F8EBB}" type="datetime1">
              <a:rPr lang="en-US" smtClean="0"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AA47-6AB7-49A8-A347-5C4050E5A36F}" type="datetime1">
              <a:rPr lang="en-US" smtClean="0"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338C-90E2-4652-BA05-5C380E8D4026}" type="datetime1">
              <a:rPr lang="en-US" smtClean="0"/>
              <a:t>6/20/2015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84D2-7151-48D8-A312-C42382CC87F7}" type="datetime1">
              <a:rPr lang="en-US" smtClean="0"/>
              <a:t>6/20/2015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9E48-0316-4DE6-908E-EE2F6C4392DC}" type="datetime1">
              <a:rPr lang="en-US" smtClean="0"/>
              <a:t>6/20/2015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139E-44CB-437F-BF30-F8AA16F99711}" type="datetime1">
              <a:rPr lang="en-US" smtClean="0"/>
              <a:t>6/20/2015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01FB-9F75-49C3-85B5-4D42FE0827AD}" type="datetime1">
              <a:rPr lang="en-US" smtClean="0"/>
              <a:t>6/20/2015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71226B9-8DE1-4A49-BA80-CC2B2F07E42D}" type="datetime1">
              <a:rPr lang="en-US" smtClean="0"/>
              <a:t>6/20/2015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© 2015 EV3Lessons.com, Last edit 4/10/2015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esarobotworks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mailto:team@droidsrobotic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roidsrobotics.org/Droids_Robotics/Home_files/shapeimage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3" y="5674689"/>
            <a:ext cx="729299" cy="7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8800" y="5252598"/>
            <a:ext cx="3501244" cy="484094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Por</a:t>
            </a:r>
            <a:r>
              <a:rPr lang="en-US" dirty="0" smtClean="0">
                <a:solidFill>
                  <a:schemeClr val="tx1"/>
                </a:solidFill>
              </a:rPr>
              <a:t> Mesa Robles </a:t>
            </a:r>
            <a:r>
              <a:rPr lang="en-US" dirty="0" err="1" smtClean="0">
                <a:solidFill>
                  <a:schemeClr val="tx1"/>
                </a:solidFill>
              </a:rPr>
              <a:t>Robotworks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 Droids Robotics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98" y="2974369"/>
            <a:ext cx="7810967" cy="108823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Rampa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Aceleração</a:t>
            </a:r>
            <a:r>
              <a:rPr lang="en-US" dirty="0" smtClean="0">
                <a:solidFill>
                  <a:srgbClr val="FF0000"/>
                </a:solidFill>
              </a:rPr>
              <a:t>  da </a:t>
            </a:r>
            <a:r>
              <a:rPr lang="en-US" dirty="0" err="1" smtClean="0">
                <a:solidFill>
                  <a:srgbClr val="FF0000"/>
                </a:solidFill>
              </a:rPr>
              <a:t>Velocidade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321" y="353342"/>
            <a:ext cx="7754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Lição</a:t>
            </a:r>
            <a:r>
              <a:rPr lang="en-US" sz="4800" dirty="0">
                <a:solidFill>
                  <a:schemeClr val="bg1"/>
                </a:solidFill>
              </a:rPr>
              <a:t> de </a:t>
            </a:r>
            <a:r>
              <a:rPr lang="en-US" sz="4800" dirty="0" err="1">
                <a:solidFill>
                  <a:schemeClr val="bg1"/>
                </a:solidFill>
              </a:rPr>
              <a:t>Programação</a:t>
            </a:r>
            <a:r>
              <a:rPr lang="en-US" sz="4800" dirty="0">
                <a:solidFill>
                  <a:schemeClr val="bg1"/>
                </a:solidFill>
              </a:rPr>
              <a:t> EV3</a:t>
            </a:r>
          </a:p>
          <a:p>
            <a:r>
              <a:rPr lang="en-US" sz="4800" dirty="0" err="1">
                <a:solidFill>
                  <a:schemeClr val="bg1"/>
                </a:solidFill>
              </a:rPr>
              <a:t>Avançada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EV3Lessons.c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59" y="5494645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1" y="5243477"/>
            <a:ext cx="722361" cy="7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err="1" smtClean="0"/>
              <a:t>Desafio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208" y="5995409"/>
            <a:ext cx="467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Código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Mesa Robles </a:t>
            </a:r>
            <a:r>
              <a:rPr lang="en-US" sz="1200" dirty="0" err="1"/>
              <a:t>Robotworks</a:t>
            </a:r>
            <a:r>
              <a:rPr lang="en-US" sz="1200" dirty="0"/>
              <a:t>. </a:t>
            </a:r>
            <a:r>
              <a:rPr lang="en-US" sz="1200" dirty="0" err="1"/>
              <a:t>Modificado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Droids </a:t>
            </a:r>
            <a:r>
              <a:rPr lang="en-US" sz="1200" dirty="0" smtClean="0"/>
              <a:t>Robotics</a:t>
            </a:r>
          </a:p>
          <a:p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38" y="2166304"/>
            <a:ext cx="5992178" cy="35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 </a:t>
            </a:r>
            <a:r>
              <a:rPr lang="en-US" dirty="0" err="1" smtClean="0">
                <a:solidFill>
                  <a:srgbClr val="FF0000"/>
                </a:solidFill>
              </a:rPr>
              <a:t>que</a:t>
            </a:r>
            <a:r>
              <a:rPr lang="en-US" dirty="0" smtClean="0">
                <a:solidFill>
                  <a:srgbClr val="FF0000"/>
                </a:solidFill>
              </a:rPr>
              <a:t> é </a:t>
            </a:r>
            <a:r>
              <a:rPr lang="en-US" dirty="0" err="1" smtClean="0">
                <a:solidFill>
                  <a:srgbClr val="FF0000"/>
                </a:solidFill>
              </a:rPr>
              <a:t>Rampa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Aceleração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Resp. </a:t>
            </a:r>
            <a:r>
              <a:rPr lang="en-US" dirty="0" err="1" smtClean="0"/>
              <a:t>Rampa</a:t>
            </a:r>
            <a:r>
              <a:rPr lang="en-US" dirty="0" smtClean="0"/>
              <a:t> de </a:t>
            </a:r>
            <a:r>
              <a:rPr lang="en-US" dirty="0" err="1" smtClean="0"/>
              <a:t>Aceleração</a:t>
            </a:r>
            <a:r>
              <a:rPr lang="en-US" dirty="0" smtClean="0"/>
              <a:t> é </a:t>
            </a:r>
            <a:r>
              <a:rPr lang="en-US" dirty="0" err="1" smtClean="0"/>
              <a:t>começar</a:t>
            </a:r>
            <a:r>
              <a:rPr lang="en-US" dirty="0" smtClean="0"/>
              <a:t> </a:t>
            </a:r>
            <a:r>
              <a:rPr lang="en-US" dirty="0" err="1" smtClean="0"/>
              <a:t>devagar</a:t>
            </a:r>
            <a:r>
              <a:rPr lang="en-US" dirty="0" smtClean="0"/>
              <a:t> e </a:t>
            </a:r>
            <a:r>
              <a:rPr lang="en-US" dirty="0" err="1" smtClean="0"/>
              <a:t>aumentar</a:t>
            </a:r>
            <a:r>
              <a:rPr lang="en-US" dirty="0" smtClean="0"/>
              <a:t> </a:t>
            </a:r>
            <a:r>
              <a:rPr lang="en-US" dirty="0" err="1" smtClean="0"/>
              <a:t>gradativamente</a:t>
            </a:r>
            <a:r>
              <a:rPr lang="en-US" dirty="0" smtClean="0"/>
              <a:t> a </a:t>
            </a:r>
            <a:r>
              <a:rPr lang="en-US" dirty="0" err="1" smtClean="0"/>
              <a:t>velocidade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Por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você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deveria</a:t>
            </a:r>
            <a:r>
              <a:rPr lang="en-US" dirty="0" smtClean="0">
                <a:solidFill>
                  <a:srgbClr val="FF0000"/>
                </a:solidFill>
              </a:rPr>
              <a:t> se </a:t>
            </a:r>
            <a:r>
              <a:rPr lang="en-US" dirty="0" err="1" smtClean="0">
                <a:solidFill>
                  <a:srgbClr val="FF0000"/>
                </a:solidFill>
              </a:rPr>
              <a:t>preocupar</a:t>
            </a:r>
            <a:r>
              <a:rPr lang="en-US" dirty="0" smtClean="0">
                <a:solidFill>
                  <a:srgbClr val="FF0000"/>
                </a:solidFill>
              </a:rPr>
              <a:t> com </a:t>
            </a:r>
            <a:r>
              <a:rPr lang="en-US" dirty="0" err="1" smtClean="0">
                <a:solidFill>
                  <a:srgbClr val="FF0000"/>
                </a:solidFill>
              </a:rPr>
              <a:t>isso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Resp. A </a:t>
            </a:r>
            <a:r>
              <a:rPr lang="en-US" dirty="0" err="1" smtClean="0"/>
              <a:t>Rampa</a:t>
            </a:r>
            <a:r>
              <a:rPr lang="en-US" dirty="0" smtClean="0"/>
              <a:t> de </a:t>
            </a:r>
            <a:r>
              <a:rPr lang="en-US" dirty="0" err="1" smtClean="0"/>
              <a:t>Aceleração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reduzir</a:t>
            </a:r>
            <a:r>
              <a:rPr lang="en-US" dirty="0" smtClean="0"/>
              <a:t> o </a:t>
            </a:r>
            <a:r>
              <a:rPr lang="en-US" dirty="0" err="1" smtClean="0"/>
              <a:t>solavanco</a:t>
            </a:r>
            <a:r>
              <a:rPr lang="en-US" dirty="0" smtClean="0"/>
              <a:t> no </a:t>
            </a:r>
            <a:r>
              <a:rPr lang="en-US" dirty="0" err="1" smtClean="0"/>
              <a:t>movimento</a:t>
            </a:r>
            <a:r>
              <a:rPr lang="en-US" dirty="0" smtClean="0"/>
              <a:t> do </a:t>
            </a:r>
            <a:r>
              <a:rPr lang="en-US" dirty="0" err="1" smtClean="0"/>
              <a:t>robô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6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Passos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err="1" smtClean="0"/>
              <a:t>Pense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com o </a:t>
            </a:r>
            <a:r>
              <a:rPr lang="en-US" dirty="0" err="1" smtClean="0"/>
              <a:t>Bloco</a:t>
            </a:r>
            <a:r>
              <a:rPr lang="en-US" dirty="0" smtClean="0"/>
              <a:t> </a:t>
            </a:r>
            <a:r>
              <a:rPr lang="en-US" dirty="0" err="1" smtClean="0"/>
              <a:t>Temporizador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latin typeface="+mn-lt"/>
              </a:rPr>
              <a:t>Créditos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915912"/>
            <a:ext cx="8574087" cy="3581400"/>
          </a:xfrm>
        </p:spPr>
        <p:txBody>
          <a:bodyPr>
            <a:normAutofit/>
          </a:bodyPr>
          <a:lstStyle/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dirty="0" smtClean="0"/>
              <a:t>Este tutorial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criado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Mesa Robles </a:t>
            </a:r>
            <a:r>
              <a:rPr lang="en-US" dirty="0" err="1" smtClean="0"/>
              <a:t>Robotworks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mesarobotworks@gmail.com</a:t>
            </a:r>
            <a:r>
              <a:rPr lang="en-US" dirty="0" smtClean="0"/>
              <a:t>)</a:t>
            </a:r>
          </a:p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dirty="0" smtClean="0"/>
              <a:t>Droids Robotics </a:t>
            </a:r>
            <a:r>
              <a:rPr lang="en-US" dirty="0" err="1" smtClean="0"/>
              <a:t>adicionou</a:t>
            </a:r>
            <a:r>
              <a:rPr lang="en-US" dirty="0" smtClean="0"/>
              <a:t> </a:t>
            </a:r>
            <a:r>
              <a:rPr lang="en-US" dirty="0" err="1" smtClean="0"/>
              <a:t>conteúdo</a:t>
            </a:r>
            <a:r>
              <a:rPr lang="en-US" dirty="0" smtClean="0"/>
              <a:t> para </a:t>
            </a:r>
            <a:r>
              <a:rPr lang="en-US" dirty="0" err="1" smtClean="0"/>
              <a:t>complementar</a:t>
            </a:r>
            <a:r>
              <a:rPr lang="en-US" dirty="0" smtClean="0"/>
              <a:t> a </a:t>
            </a:r>
            <a:r>
              <a:rPr lang="en-US" dirty="0" err="1" smtClean="0"/>
              <a:t>lição</a:t>
            </a:r>
            <a:r>
              <a:rPr lang="en-US" dirty="0" smtClean="0"/>
              <a:t> original (</a:t>
            </a:r>
            <a:r>
              <a:rPr lang="en-US" dirty="0" smtClean="0">
                <a:hlinkClick r:id="rId4"/>
              </a:rPr>
              <a:t>team@droidsrobotics.org</a:t>
            </a:r>
            <a:r>
              <a:rPr lang="en-US" dirty="0" smtClean="0"/>
              <a:t>)</a:t>
            </a:r>
          </a:p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traduzido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Naira M. </a:t>
            </a:r>
            <a:r>
              <a:rPr lang="en-US" dirty="0" err="1" smtClean="0"/>
              <a:t>Hirakawa</a:t>
            </a:r>
            <a:endParaRPr lang="en-US" dirty="0" smtClean="0"/>
          </a:p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lições</a:t>
            </a:r>
            <a:r>
              <a:rPr lang="en-US" dirty="0" smtClean="0"/>
              <a:t> no site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2000" dirty="0" smtClean="0">
                <a:solidFill>
                  <a:srgbClr val="000000"/>
                </a:solidFill>
                <a:latin typeface="Helvetica Neue"/>
              </a:rPr>
              <a:t>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ste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trabalho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é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licensiado</a:t>
            </a: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sob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47" y="4889501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 </a:t>
            </a:r>
            <a:r>
              <a:rPr lang="en-US" dirty="0" err="1" smtClean="0"/>
              <a:t>rampa</a:t>
            </a:r>
            <a:r>
              <a:rPr lang="en-US" dirty="0" smtClean="0"/>
              <a:t> de </a:t>
            </a:r>
            <a:r>
              <a:rPr lang="en-US" dirty="0" err="1" smtClean="0"/>
              <a:t>aceleração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rampa</a:t>
            </a:r>
            <a:r>
              <a:rPr lang="en-US" dirty="0" smtClean="0"/>
              <a:t> de </a:t>
            </a:r>
            <a:r>
              <a:rPr lang="en-US" dirty="0" err="1" smtClean="0"/>
              <a:t>aceleração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o </a:t>
            </a:r>
            <a:r>
              <a:rPr lang="en-US" dirty="0" err="1" smtClean="0"/>
              <a:t>Bloco</a:t>
            </a:r>
            <a:r>
              <a:rPr lang="en-US" dirty="0" smtClean="0"/>
              <a:t> </a:t>
            </a:r>
            <a:r>
              <a:rPr lang="en-US" dirty="0" err="1" smtClean="0"/>
              <a:t>Temporizador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Pré-requisitos</a:t>
            </a:r>
            <a:r>
              <a:rPr lang="en-US" dirty="0" smtClean="0"/>
              <a:t>: Data Wires, My Blocks com Entradas &amp; </a:t>
            </a:r>
            <a:r>
              <a:rPr lang="en-US" dirty="0" err="1" smtClean="0"/>
              <a:t>Saídas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Rampa</a:t>
            </a:r>
            <a:r>
              <a:rPr lang="en-US" dirty="0" smtClean="0"/>
              <a:t> de </a:t>
            </a:r>
            <a:r>
              <a:rPr lang="en-US" dirty="0" err="1" smtClean="0"/>
              <a:t>Aceleração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rampu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6924" y="2220008"/>
            <a:ext cx="3926771" cy="2516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163" y="186528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err="1" smtClean="0"/>
              <a:t>rampa</a:t>
            </a:r>
            <a:r>
              <a:rPr lang="en-US" sz="2400" dirty="0" smtClean="0"/>
              <a:t> de </a:t>
            </a:r>
            <a:r>
              <a:rPr lang="en-US" sz="2400" dirty="0" err="1" smtClean="0"/>
              <a:t>aceleração</a:t>
            </a:r>
            <a:r>
              <a:rPr lang="en-US" sz="2400" dirty="0" smtClean="0"/>
              <a:t> é </a:t>
            </a:r>
            <a:r>
              <a:rPr lang="en-US" sz="2400" dirty="0" err="1" smtClean="0"/>
              <a:t>muito</a:t>
            </a:r>
            <a:r>
              <a:rPr lang="en-US" sz="2400" dirty="0" smtClean="0"/>
              <a:t> </a:t>
            </a:r>
            <a:r>
              <a:rPr lang="en-US" sz="2400" dirty="0" err="1" smtClean="0"/>
              <a:t>útil</a:t>
            </a:r>
            <a:r>
              <a:rPr lang="en-US" sz="2400" dirty="0" smtClean="0"/>
              <a:t> </a:t>
            </a:r>
            <a:r>
              <a:rPr lang="en-US" sz="2400" dirty="0" err="1" smtClean="0"/>
              <a:t>quando</a:t>
            </a:r>
            <a:r>
              <a:rPr lang="en-US" sz="2400" dirty="0" smtClean="0"/>
              <a:t> for </a:t>
            </a:r>
            <a:r>
              <a:rPr lang="en-US" sz="2400" dirty="0" err="1" smtClean="0"/>
              <a:t>executar</a:t>
            </a:r>
            <a:r>
              <a:rPr lang="en-US" sz="2400" dirty="0" smtClean="0"/>
              <a:t> um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necessite</a:t>
            </a:r>
            <a:r>
              <a:rPr lang="en-US" sz="2400" dirty="0" smtClean="0"/>
              <a:t> </a:t>
            </a:r>
            <a:r>
              <a:rPr lang="en-US" sz="2400" dirty="0" err="1" smtClean="0"/>
              <a:t>movimentar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rapidamente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Geralmente</a:t>
            </a:r>
            <a:r>
              <a:rPr lang="en-US" sz="2400" dirty="0" smtClean="0"/>
              <a:t>, se o </a:t>
            </a:r>
            <a:r>
              <a:rPr lang="en-US" sz="2400" dirty="0" err="1" smtClean="0"/>
              <a:t>robô</a:t>
            </a:r>
            <a:r>
              <a:rPr lang="en-US" sz="2400" dirty="0" smtClean="0"/>
              <a:t> </a:t>
            </a:r>
            <a:r>
              <a:rPr lang="en-US" sz="2400" dirty="0" err="1" smtClean="0"/>
              <a:t>começar</a:t>
            </a:r>
            <a:r>
              <a:rPr lang="en-US" sz="2400" dirty="0" smtClean="0"/>
              <a:t> com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velocidade</a:t>
            </a:r>
            <a:r>
              <a:rPr lang="en-US" sz="2400" dirty="0" smtClean="0"/>
              <a:t> </a:t>
            </a:r>
            <a:r>
              <a:rPr lang="en-US" sz="2400" dirty="0" err="1" smtClean="0"/>
              <a:t>alta</a:t>
            </a:r>
            <a:r>
              <a:rPr lang="en-US" sz="2400" dirty="0" smtClean="0"/>
              <a:t>, </a:t>
            </a:r>
            <a:r>
              <a:rPr lang="en-US" sz="2400" dirty="0" err="1" smtClean="0"/>
              <a:t>poderá</a:t>
            </a:r>
            <a:r>
              <a:rPr lang="en-US" sz="2400" dirty="0" smtClean="0"/>
              <a:t> </a:t>
            </a:r>
            <a:r>
              <a:rPr lang="en-US" sz="2400" dirty="0" err="1" smtClean="0"/>
              <a:t>provocar</a:t>
            </a:r>
            <a:r>
              <a:rPr lang="en-US" sz="2400" dirty="0" smtClean="0"/>
              <a:t> um </a:t>
            </a:r>
            <a:r>
              <a:rPr lang="en-US" sz="2400" dirty="0" err="1" smtClean="0"/>
              <a:t>solavanco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saída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poderá</a:t>
            </a:r>
            <a:r>
              <a:rPr lang="en-US" sz="2400" dirty="0" smtClean="0"/>
              <a:t> </a:t>
            </a:r>
            <a:r>
              <a:rPr lang="en-US" sz="2400" dirty="0" err="1" smtClean="0"/>
              <a:t>mudar</a:t>
            </a:r>
            <a:r>
              <a:rPr lang="en-US" sz="2400" dirty="0" smtClean="0"/>
              <a:t> a </a:t>
            </a:r>
            <a:r>
              <a:rPr lang="en-US" sz="2400" dirty="0" err="1" smtClean="0"/>
              <a:t>posição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robô</a:t>
            </a:r>
            <a:r>
              <a:rPr lang="en-US" sz="2400" dirty="0" smtClean="0"/>
              <a:t>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 a </a:t>
            </a:r>
            <a:r>
              <a:rPr lang="en-US" sz="2400" dirty="0" err="1" smtClean="0"/>
              <a:t>rampa</a:t>
            </a:r>
            <a:r>
              <a:rPr lang="en-US" sz="2400" dirty="0" smtClean="0"/>
              <a:t> de </a:t>
            </a:r>
            <a:r>
              <a:rPr lang="en-US" sz="2400" dirty="0" err="1" smtClean="0"/>
              <a:t>aceleração</a:t>
            </a:r>
            <a:r>
              <a:rPr lang="en-US" sz="2400" dirty="0" smtClean="0"/>
              <a:t>, </a:t>
            </a:r>
            <a:r>
              <a:rPr lang="en-US" sz="2400" dirty="0" err="1" smtClean="0"/>
              <a:t>pode</a:t>
            </a:r>
            <a:r>
              <a:rPr lang="en-US" sz="2400" dirty="0" smtClean="0"/>
              <a:t>-se </a:t>
            </a:r>
            <a:r>
              <a:rPr lang="en-US" sz="2400" dirty="0" err="1" smtClean="0"/>
              <a:t>começar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devagar</a:t>
            </a:r>
            <a:r>
              <a:rPr lang="en-US" sz="2400" dirty="0" smtClean="0"/>
              <a:t> e </a:t>
            </a:r>
            <a:r>
              <a:rPr lang="en-US" sz="2400" dirty="0" err="1" smtClean="0"/>
              <a:t>aumentar</a:t>
            </a:r>
            <a:r>
              <a:rPr lang="en-US" sz="2400" dirty="0" smtClean="0"/>
              <a:t> a </a:t>
            </a:r>
            <a:r>
              <a:rPr lang="en-US" sz="2400" dirty="0" err="1" smtClean="0"/>
              <a:t>velocidade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longo</a:t>
            </a:r>
            <a:r>
              <a:rPr lang="en-US" sz="2400" dirty="0" smtClean="0"/>
              <a:t> do tempo (</a:t>
            </a:r>
            <a:r>
              <a:rPr lang="en-US" sz="2400" dirty="0" err="1" smtClean="0"/>
              <a:t>veja</a:t>
            </a:r>
            <a:r>
              <a:rPr lang="en-US" sz="2400" dirty="0" smtClean="0"/>
              <a:t> o video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lado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79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Nova </a:t>
            </a:r>
            <a:r>
              <a:rPr lang="en-US" dirty="0" err="1" smtClean="0"/>
              <a:t>Ferramenta</a:t>
            </a:r>
            <a:r>
              <a:rPr lang="en-US" dirty="0" smtClean="0"/>
              <a:t>: </a:t>
            </a:r>
            <a:r>
              <a:rPr lang="en-US" dirty="0" err="1" smtClean="0"/>
              <a:t>Bloco</a:t>
            </a:r>
            <a:r>
              <a:rPr lang="en-US" dirty="0" smtClean="0"/>
              <a:t> </a:t>
            </a:r>
            <a:r>
              <a:rPr lang="en-US" dirty="0" err="1" smtClean="0"/>
              <a:t>Temporizador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16" y="2252103"/>
            <a:ext cx="6493578" cy="3992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Bloco</a:t>
            </a:r>
            <a:r>
              <a:rPr lang="en-US" dirty="0" smtClean="0"/>
              <a:t> </a:t>
            </a:r>
            <a:r>
              <a:rPr lang="en-US" dirty="0" err="1" smtClean="0"/>
              <a:t>Temporizador</a:t>
            </a:r>
            <a:r>
              <a:rPr lang="en-US" dirty="0" smtClean="0"/>
              <a:t> é </a:t>
            </a:r>
            <a:r>
              <a:rPr lang="en-US" dirty="0" err="1" smtClean="0"/>
              <a:t>usado</a:t>
            </a:r>
            <a:r>
              <a:rPr lang="en-US" dirty="0" smtClean="0"/>
              <a:t> para </a:t>
            </a:r>
            <a:r>
              <a:rPr lang="en-US" dirty="0" err="1" smtClean="0"/>
              <a:t>contar</a:t>
            </a:r>
            <a:r>
              <a:rPr lang="en-US" dirty="0" smtClean="0"/>
              <a:t> tempo</a:t>
            </a:r>
          </a:p>
          <a:p>
            <a:r>
              <a:rPr lang="en-US" dirty="0" smtClean="0"/>
              <a:t>É </a:t>
            </a:r>
            <a:r>
              <a:rPr lang="en-US" dirty="0" err="1" smtClean="0"/>
              <a:t>encontrado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aba do sensor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Amarelo</a:t>
            </a:r>
            <a:r>
              <a:rPr lang="en-US" dirty="0" smtClean="0"/>
              <a:t> no </a:t>
            </a:r>
            <a:r>
              <a:rPr lang="en-US" dirty="0" err="1"/>
              <a:t>programa</a:t>
            </a:r>
            <a:r>
              <a:rPr lang="en-US" dirty="0"/>
              <a:t> do </a:t>
            </a:r>
            <a:r>
              <a:rPr lang="en-US" dirty="0" smtClean="0"/>
              <a:t>EV3.</a:t>
            </a:r>
          </a:p>
          <a:p>
            <a:r>
              <a:rPr lang="en-US" dirty="0" err="1" smtClean="0"/>
              <a:t>Múltiplos</a:t>
            </a:r>
            <a:r>
              <a:rPr lang="en-US" dirty="0" smtClean="0"/>
              <a:t> </a:t>
            </a:r>
            <a:r>
              <a:rPr lang="en-US" dirty="0" err="1" smtClean="0"/>
              <a:t>temporizadores</a:t>
            </a:r>
            <a:r>
              <a:rPr lang="en-US" dirty="0" smtClean="0"/>
              <a:t>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disponíveis</a:t>
            </a:r>
            <a:r>
              <a:rPr lang="en-US" dirty="0" smtClean="0"/>
              <a:t> (</a:t>
            </a:r>
            <a:r>
              <a:rPr lang="en-US" dirty="0" err="1" smtClean="0"/>
              <a:t>até</a:t>
            </a:r>
            <a:r>
              <a:rPr lang="en-US" dirty="0" smtClean="0"/>
              <a:t> 8 </a:t>
            </a:r>
            <a:r>
              <a:rPr lang="en-US" dirty="0" err="1" smtClean="0"/>
              <a:t>temporizadores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o </a:t>
            </a:r>
            <a:r>
              <a:rPr lang="en-US" dirty="0" err="1" smtClean="0"/>
              <a:t>bloco</a:t>
            </a:r>
            <a:r>
              <a:rPr lang="en-US" dirty="0" smtClean="0"/>
              <a:t> para </a:t>
            </a:r>
            <a:r>
              <a:rPr lang="en-US" dirty="0" err="1" smtClean="0"/>
              <a:t>reiniciar</a:t>
            </a:r>
            <a:r>
              <a:rPr lang="en-US" dirty="0" smtClean="0"/>
              <a:t> um </a:t>
            </a:r>
            <a:r>
              <a:rPr lang="en-US" dirty="0" err="1" smtClean="0"/>
              <a:t>temporizador</a:t>
            </a:r>
            <a:r>
              <a:rPr lang="en-US" dirty="0" smtClean="0"/>
              <a:t> </a:t>
            </a:r>
            <a:r>
              <a:rPr lang="en-US" dirty="0" err="1" smtClean="0"/>
              <a:t>específico</a:t>
            </a:r>
            <a:r>
              <a:rPr lang="en-US" dirty="0" smtClean="0"/>
              <a:t> para 0 </a:t>
            </a:r>
            <a:r>
              <a:rPr lang="en-US" dirty="0" err="1" smtClean="0"/>
              <a:t>seg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o </a:t>
            </a:r>
            <a:r>
              <a:rPr lang="en-US" dirty="0" err="1" smtClean="0"/>
              <a:t>bloco</a:t>
            </a:r>
            <a:r>
              <a:rPr lang="en-US" dirty="0" smtClean="0"/>
              <a:t> para </a:t>
            </a:r>
            <a:r>
              <a:rPr lang="en-US" dirty="0" err="1" smtClean="0"/>
              <a:t>fornecer</a:t>
            </a:r>
            <a:r>
              <a:rPr lang="en-US" dirty="0" smtClean="0"/>
              <a:t> o tempo </a:t>
            </a:r>
            <a:r>
              <a:rPr lang="en-US" dirty="0" err="1" smtClean="0"/>
              <a:t>desde</a:t>
            </a:r>
            <a:r>
              <a:rPr lang="en-US" dirty="0" smtClean="0"/>
              <a:t> o “reset”…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você</a:t>
            </a:r>
            <a:r>
              <a:rPr lang="en-US" dirty="0" smtClean="0"/>
              <a:t> for de </a:t>
            </a:r>
            <a:r>
              <a:rPr lang="en-US" dirty="0" err="1" smtClean="0"/>
              <a:t>algum</a:t>
            </a:r>
            <a:r>
              <a:rPr lang="en-US" dirty="0" smtClean="0"/>
              <a:t> time do FLL,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temporizadores</a:t>
            </a:r>
            <a:r>
              <a:rPr lang="en-US" dirty="0" smtClean="0"/>
              <a:t> para </a:t>
            </a:r>
            <a:r>
              <a:rPr lang="en-US" dirty="0" err="1" smtClean="0"/>
              <a:t>rastrear</a:t>
            </a:r>
            <a:r>
              <a:rPr lang="en-US" dirty="0" smtClean="0"/>
              <a:t> o tempo </a:t>
            </a:r>
            <a:r>
              <a:rPr lang="en-US" dirty="0" err="1" smtClean="0"/>
              <a:t>ou</a:t>
            </a:r>
            <a:r>
              <a:rPr lang="en-US" dirty="0" smtClean="0"/>
              <a:t> para </a:t>
            </a:r>
            <a:r>
              <a:rPr lang="en-US" dirty="0" err="1" smtClean="0"/>
              <a:t>escrever</a:t>
            </a:r>
            <a:r>
              <a:rPr lang="en-US" dirty="0" smtClean="0"/>
              <a:t> o </a:t>
            </a:r>
            <a:r>
              <a:rPr lang="en-US" dirty="0" err="1" smtClean="0"/>
              <a:t>código</a:t>
            </a:r>
            <a:r>
              <a:rPr lang="en-US" dirty="0" smtClean="0"/>
              <a:t> de </a:t>
            </a:r>
            <a:r>
              <a:rPr lang="en-US" dirty="0" err="1" smtClean="0"/>
              <a:t>rampa</a:t>
            </a:r>
            <a:r>
              <a:rPr lang="en-US" dirty="0" smtClean="0"/>
              <a:t> de </a:t>
            </a:r>
            <a:r>
              <a:rPr lang="en-US" dirty="0" err="1" smtClean="0"/>
              <a:t>aceleração</a:t>
            </a:r>
            <a:r>
              <a:rPr lang="en-US" dirty="0" smtClean="0"/>
              <a:t> </a:t>
            </a:r>
            <a:r>
              <a:rPr lang="en-US" dirty="0" err="1" smtClean="0"/>
              <a:t>desta</a:t>
            </a:r>
            <a:r>
              <a:rPr lang="en-US" dirty="0" smtClean="0"/>
              <a:t> </a:t>
            </a:r>
            <a:r>
              <a:rPr lang="en-US" dirty="0" err="1" smtClean="0"/>
              <a:t>lição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Screen Shot 2015-03-28 at 5.54.4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9" t="30328" r="52241" b="39469"/>
          <a:stretch/>
        </p:blipFill>
        <p:spPr>
          <a:xfrm>
            <a:off x="7689080" y="4439841"/>
            <a:ext cx="1169169" cy="894070"/>
          </a:xfrm>
          <a:prstGeom prst="rect">
            <a:avLst/>
          </a:prstGeom>
        </p:spPr>
      </p:pic>
      <p:pic>
        <p:nvPicPr>
          <p:cNvPr id="7" name="Picture 6" descr="Screen Shot 2015-03-28 at 5.54.4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30418" r="76081" b="40928"/>
          <a:stretch/>
        </p:blipFill>
        <p:spPr>
          <a:xfrm>
            <a:off x="7689081" y="3460815"/>
            <a:ext cx="932688" cy="908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7232" y="5419765"/>
            <a:ext cx="170624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Núm</a:t>
            </a:r>
            <a:r>
              <a:rPr lang="en-US" sz="1200" dirty="0" smtClean="0"/>
              <a:t>. do </a:t>
            </a:r>
            <a:r>
              <a:rPr lang="en-US" sz="1200" dirty="0" err="1" smtClean="0"/>
              <a:t>temporizador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5789097"/>
            <a:ext cx="10972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Tempo </a:t>
            </a:r>
            <a:r>
              <a:rPr lang="en-US" sz="1200" dirty="0" err="1" smtClean="0"/>
              <a:t>percorrido</a:t>
            </a:r>
            <a:r>
              <a:rPr lang="en-US" sz="1200" dirty="0" smtClean="0"/>
              <a:t> </a:t>
            </a:r>
            <a:r>
              <a:rPr lang="en-US" sz="1200" dirty="0" err="1" smtClean="0"/>
              <a:t>deste</a:t>
            </a:r>
            <a:r>
              <a:rPr lang="en-US" sz="1200" dirty="0" smtClean="0"/>
              <a:t> </a:t>
            </a:r>
            <a:r>
              <a:rPr lang="en-US" sz="1200" dirty="0" err="1" smtClean="0"/>
              <a:t>temporizador</a:t>
            </a:r>
            <a:endParaRPr lang="en-US" sz="1200" dirty="0"/>
          </a:p>
        </p:txBody>
      </p:sp>
      <p:cxnSp>
        <p:nvCxnSpPr>
          <p:cNvPr id="11" name="Elbow Connector 10"/>
          <p:cNvCxnSpPr>
            <a:stCxn id="8" idx="3"/>
            <a:endCxn id="6" idx="2"/>
          </p:cNvCxnSpPr>
          <p:nvPr/>
        </p:nvCxnSpPr>
        <p:spPr>
          <a:xfrm flipV="1">
            <a:off x="7753481" y="5333911"/>
            <a:ext cx="520184" cy="22435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3"/>
          </p:cNvCxnSpPr>
          <p:nvPr/>
        </p:nvCxnSpPr>
        <p:spPr>
          <a:xfrm flipV="1">
            <a:off x="8412480" y="5322778"/>
            <a:ext cx="69132" cy="881818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6885194" y="3879542"/>
            <a:ext cx="868287" cy="37563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6" idx="1"/>
          </p:cNvCxnSpPr>
          <p:nvPr/>
        </p:nvCxnSpPr>
        <p:spPr>
          <a:xfrm>
            <a:off x="6817482" y="4671693"/>
            <a:ext cx="871598" cy="21518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Rampa</a:t>
            </a:r>
            <a:r>
              <a:rPr lang="en-US" dirty="0" smtClean="0"/>
              <a:t> de </a:t>
            </a:r>
            <a:r>
              <a:rPr lang="en-US" dirty="0" err="1" smtClean="0"/>
              <a:t>Aceleração</a:t>
            </a:r>
            <a:r>
              <a:rPr lang="en-US" dirty="0" smtClean="0"/>
              <a:t> </a:t>
            </a:r>
            <a:r>
              <a:rPr lang="en-US" dirty="0" err="1" smtClean="0"/>
              <a:t>Desafio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4536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dirty="0" err="1" smtClean="0">
                <a:solidFill>
                  <a:srgbClr val="FF0000"/>
                </a:solidFill>
              </a:rPr>
              <a:t>Desafio</a:t>
            </a:r>
            <a:r>
              <a:rPr lang="en-US" sz="3400" dirty="0" smtClean="0">
                <a:solidFill>
                  <a:srgbClr val="FF0000"/>
                </a:solidFill>
              </a:rPr>
              <a:t>: </a:t>
            </a:r>
            <a:r>
              <a:rPr lang="en-US" sz="3400" dirty="0" err="1" smtClean="0">
                <a:solidFill>
                  <a:srgbClr val="FF0000"/>
                </a:solidFill>
              </a:rPr>
              <a:t>Escreva</a:t>
            </a:r>
            <a:r>
              <a:rPr lang="en-US" sz="3400" dirty="0" smtClean="0">
                <a:solidFill>
                  <a:srgbClr val="FF0000"/>
                </a:solidFill>
              </a:rPr>
              <a:t> um </a:t>
            </a:r>
            <a:r>
              <a:rPr lang="en-US" sz="3400" dirty="0" err="1" smtClean="0">
                <a:solidFill>
                  <a:srgbClr val="FF0000"/>
                </a:solidFill>
              </a:rPr>
              <a:t>programa</a:t>
            </a:r>
            <a:r>
              <a:rPr lang="en-US" sz="3400" dirty="0" smtClean="0">
                <a:solidFill>
                  <a:srgbClr val="FF0000"/>
                </a:solidFill>
              </a:rPr>
              <a:t> simples de </a:t>
            </a:r>
            <a:r>
              <a:rPr lang="en-US" sz="3400" dirty="0" err="1" smtClean="0">
                <a:solidFill>
                  <a:srgbClr val="FF0000"/>
                </a:solidFill>
              </a:rPr>
              <a:t>aceleração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que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aumenta</a:t>
            </a:r>
            <a:r>
              <a:rPr lang="en-US" sz="3400" dirty="0" smtClean="0">
                <a:solidFill>
                  <a:srgbClr val="FF0000"/>
                </a:solidFill>
              </a:rPr>
              <a:t> a </a:t>
            </a:r>
            <a:r>
              <a:rPr lang="en-US" sz="3400" dirty="0" err="1" smtClean="0">
                <a:solidFill>
                  <a:srgbClr val="FF0000"/>
                </a:solidFill>
              </a:rPr>
              <a:t>velocidade</a:t>
            </a:r>
            <a:r>
              <a:rPr lang="en-US" sz="3400" dirty="0" smtClean="0">
                <a:solidFill>
                  <a:srgbClr val="FF0000"/>
                </a:solidFill>
              </a:rPr>
              <a:t>, </a:t>
            </a:r>
            <a:r>
              <a:rPr lang="en-US" sz="3400" dirty="0" err="1" smtClean="0">
                <a:solidFill>
                  <a:srgbClr val="FF0000"/>
                </a:solidFill>
              </a:rPr>
              <a:t>gradualmente</a:t>
            </a:r>
            <a:r>
              <a:rPr lang="en-US" sz="3400" dirty="0" smtClean="0">
                <a:solidFill>
                  <a:srgbClr val="FF0000"/>
                </a:solidFill>
              </a:rPr>
              <a:t> ,de 20 a </a:t>
            </a:r>
            <a:r>
              <a:rPr lang="en-US" sz="3400" dirty="0" err="1" smtClean="0">
                <a:solidFill>
                  <a:srgbClr val="FF0000"/>
                </a:solidFill>
              </a:rPr>
              <a:t>cada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segundo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durante</a:t>
            </a:r>
            <a:r>
              <a:rPr lang="en-US" sz="3400" dirty="0" smtClean="0">
                <a:solidFill>
                  <a:srgbClr val="FF0000"/>
                </a:solidFill>
              </a:rPr>
              <a:t> 5 </a:t>
            </a:r>
            <a:r>
              <a:rPr lang="en-US" sz="3400" dirty="0" err="1" smtClean="0">
                <a:solidFill>
                  <a:srgbClr val="FF0000"/>
                </a:solidFill>
              </a:rPr>
              <a:t>segundos</a:t>
            </a:r>
            <a:r>
              <a:rPr lang="en-US" sz="3400" dirty="0" smtClean="0">
                <a:solidFill>
                  <a:srgbClr val="FF0000"/>
                </a:solidFill>
              </a:rPr>
              <a:t>.</a:t>
            </a:r>
            <a:endParaRPr lang="en-US" dirty="0"/>
          </a:p>
          <a:p>
            <a:pPr marL="0" indent="0">
              <a:buNone/>
            </a:pPr>
            <a:r>
              <a:rPr lang="en-US" b="1" u="sng" dirty="0" err="1" smtClean="0"/>
              <a:t>Pseudocódigo</a:t>
            </a:r>
            <a:r>
              <a:rPr lang="en-US" b="1" u="sng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Reinicie</a:t>
            </a:r>
            <a:r>
              <a:rPr lang="en-US" dirty="0" smtClean="0"/>
              <a:t> o </a:t>
            </a:r>
            <a:r>
              <a:rPr lang="en-US" dirty="0" err="1" smtClean="0"/>
              <a:t>temporizador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Num</a:t>
            </a:r>
            <a:r>
              <a:rPr lang="en-US" dirty="0" smtClean="0"/>
              <a:t> </a:t>
            </a:r>
            <a:r>
              <a:rPr lang="en-US" dirty="0" err="1" smtClean="0"/>
              <a:t>laço</a:t>
            </a:r>
            <a:r>
              <a:rPr lang="en-US" dirty="0" smtClean="0"/>
              <a:t>, </a:t>
            </a:r>
            <a:r>
              <a:rPr lang="en-US" dirty="0" err="1" smtClean="0"/>
              <a:t>leia</a:t>
            </a:r>
            <a:r>
              <a:rPr lang="en-US" dirty="0" smtClean="0"/>
              <a:t> o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segundos</a:t>
            </a:r>
            <a:r>
              <a:rPr lang="en-US" dirty="0" smtClean="0"/>
              <a:t> </a:t>
            </a:r>
            <a:r>
              <a:rPr lang="en-US" dirty="0" err="1" smtClean="0"/>
              <a:t>percorridos</a:t>
            </a:r>
            <a:r>
              <a:rPr lang="en-US" dirty="0" smtClean="0"/>
              <a:t> e </a:t>
            </a:r>
            <a:r>
              <a:rPr lang="en-US" dirty="0" err="1" smtClean="0"/>
              <a:t>multiplique</a:t>
            </a:r>
            <a:r>
              <a:rPr lang="en-US" dirty="0" smtClean="0"/>
              <a:t> a </a:t>
            </a:r>
            <a:r>
              <a:rPr lang="en-US" dirty="0" err="1" smtClean="0"/>
              <a:t>potência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20. 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do </a:t>
            </a:r>
            <a:r>
              <a:rPr lang="en-US" dirty="0" err="1" smtClean="0"/>
              <a:t>laço</a:t>
            </a:r>
            <a:r>
              <a:rPr lang="en-US" dirty="0" smtClean="0"/>
              <a:t>, </a:t>
            </a:r>
            <a:r>
              <a:rPr lang="en-US" dirty="0" err="1" smtClean="0"/>
              <a:t>pegue</a:t>
            </a:r>
            <a:r>
              <a:rPr lang="en-US" dirty="0" smtClean="0"/>
              <a:t> o </a:t>
            </a:r>
            <a:r>
              <a:rPr lang="en-US" dirty="0" err="1" smtClean="0"/>
              <a:t>resultado</a:t>
            </a:r>
            <a:r>
              <a:rPr lang="en-US" dirty="0" smtClean="0"/>
              <a:t> da </a:t>
            </a:r>
            <a:r>
              <a:rPr lang="en-US" dirty="0" err="1" smtClean="0"/>
              <a:t>multiplicação</a:t>
            </a:r>
            <a:r>
              <a:rPr lang="en-US" dirty="0" smtClean="0"/>
              <a:t> e </a:t>
            </a:r>
            <a:r>
              <a:rPr lang="en-US" dirty="0" err="1" smtClean="0"/>
              <a:t>conecte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movimentação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Repita</a:t>
            </a:r>
            <a:r>
              <a:rPr lang="en-US" dirty="0" smtClean="0"/>
              <a:t> o </a:t>
            </a:r>
            <a:r>
              <a:rPr lang="en-US" dirty="0" err="1" smtClean="0"/>
              <a:t>Laço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5 </a:t>
            </a:r>
            <a:r>
              <a:rPr lang="en-US" dirty="0" err="1" smtClean="0"/>
              <a:t>segundos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5. Uma </a:t>
            </a:r>
            <a:r>
              <a:rPr lang="en-US" dirty="0" err="1" smtClean="0"/>
              <a:t>vez</a:t>
            </a:r>
            <a:r>
              <a:rPr lang="en-US" dirty="0" smtClean="0"/>
              <a:t> fora do </a:t>
            </a:r>
            <a:r>
              <a:rPr lang="en-US" dirty="0" err="1" smtClean="0"/>
              <a:t>laço</a:t>
            </a:r>
            <a:r>
              <a:rPr lang="en-US" dirty="0" smtClean="0"/>
              <a:t>, pare o motor.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208" y="542299"/>
            <a:ext cx="8190347" cy="797468"/>
          </a:xfrm>
          <a:noFill/>
        </p:spPr>
        <p:txBody>
          <a:bodyPr>
            <a:noAutofit/>
          </a:bodyPr>
          <a:lstStyle/>
          <a:p>
            <a:r>
              <a:rPr lang="en-US" sz="3600" dirty="0" err="1" smtClean="0"/>
              <a:t>Solução</a:t>
            </a:r>
            <a:r>
              <a:rPr lang="en-US" sz="3600" dirty="0" smtClean="0"/>
              <a:t> </a:t>
            </a:r>
            <a:r>
              <a:rPr lang="en-US" sz="3600" dirty="0" err="1" smtClean="0"/>
              <a:t>Desafio</a:t>
            </a:r>
            <a:r>
              <a:rPr lang="en-US" sz="3600" dirty="0" smtClean="0"/>
              <a:t> 1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14925" y="3495877"/>
            <a:ext cx="4879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5208" y="5885895"/>
            <a:ext cx="465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Código</a:t>
            </a:r>
            <a:r>
              <a:rPr lang="en-US" sz="1200" dirty="0" smtClean="0"/>
              <a:t> </a:t>
            </a:r>
            <a:r>
              <a:rPr lang="en-US" sz="1200" dirty="0" err="1" smtClean="0"/>
              <a:t>por</a:t>
            </a:r>
            <a:r>
              <a:rPr lang="en-US" sz="1200" dirty="0" smtClean="0"/>
              <a:t> Mesa Robles </a:t>
            </a:r>
            <a:r>
              <a:rPr lang="en-US" sz="1200" dirty="0" err="1" smtClean="0"/>
              <a:t>Robotworks</a:t>
            </a:r>
            <a:r>
              <a:rPr lang="en-US" sz="1200" dirty="0" smtClean="0"/>
              <a:t>. </a:t>
            </a:r>
            <a:r>
              <a:rPr lang="en-US" sz="1200" dirty="0" err="1" smtClean="0"/>
              <a:t>Modificado</a:t>
            </a:r>
            <a:r>
              <a:rPr lang="en-US" sz="1200" dirty="0" smtClean="0"/>
              <a:t> </a:t>
            </a:r>
            <a:r>
              <a:rPr lang="en-US" sz="1200" dirty="0" err="1" smtClean="0"/>
              <a:t>por</a:t>
            </a:r>
            <a:r>
              <a:rPr lang="en-US" sz="1200" dirty="0" smtClean="0"/>
              <a:t> Droids Robotics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969768"/>
            <a:ext cx="88773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err="1" smtClean="0"/>
              <a:t>Rampa</a:t>
            </a:r>
            <a:r>
              <a:rPr lang="en-US" dirty="0" smtClean="0"/>
              <a:t> de </a:t>
            </a:r>
            <a:r>
              <a:rPr lang="en-US" dirty="0" err="1" smtClean="0"/>
              <a:t>Aceleração</a:t>
            </a:r>
            <a:r>
              <a:rPr lang="en-US" dirty="0" smtClean="0"/>
              <a:t> </a:t>
            </a:r>
            <a:r>
              <a:rPr lang="en-US" dirty="0" err="1" smtClean="0"/>
              <a:t>Desafio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Screen Shot 2015-03-28 at 6.01.2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7" y="2008415"/>
            <a:ext cx="2593325" cy="2380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1674" y="2143561"/>
            <a:ext cx="54373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Passo</a:t>
            </a:r>
            <a:r>
              <a:rPr lang="en-US" sz="2000" dirty="0" smtClean="0">
                <a:solidFill>
                  <a:srgbClr val="FF0000"/>
                </a:solidFill>
              </a:rPr>
              <a:t> 1: </a:t>
            </a:r>
            <a:r>
              <a:rPr lang="en-US" sz="2000" dirty="0" err="1" smtClean="0">
                <a:solidFill>
                  <a:srgbClr val="FF0000"/>
                </a:solidFill>
              </a:rPr>
              <a:t>Você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consegue</a:t>
            </a:r>
            <a:r>
              <a:rPr lang="en-US" sz="2000" dirty="0" smtClean="0">
                <a:solidFill>
                  <a:srgbClr val="FF0000"/>
                </a:solidFill>
              </a:rPr>
              <a:t> agora </a:t>
            </a:r>
            <a:r>
              <a:rPr lang="en-US" sz="2000" dirty="0" err="1" smtClean="0">
                <a:solidFill>
                  <a:srgbClr val="FF0000"/>
                </a:solidFill>
              </a:rPr>
              <a:t>criar</a:t>
            </a:r>
            <a:r>
              <a:rPr lang="en-US" sz="2000" dirty="0" smtClean="0">
                <a:solidFill>
                  <a:srgbClr val="FF0000"/>
                </a:solidFill>
              </a:rPr>
              <a:t> um </a:t>
            </a:r>
            <a:r>
              <a:rPr lang="en-US" sz="2000" dirty="0" err="1" smtClean="0">
                <a:solidFill>
                  <a:srgbClr val="FF0000"/>
                </a:solidFill>
              </a:rPr>
              <a:t>programa</a:t>
            </a:r>
            <a:r>
              <a:rPr lang="en-US" sz="2000" dirty="0" smtClean="0">
                <a:solidFill>
                  <a:srgbClr val="FF0000"/>
                </a:solidFill>
              </a:rPr>
              <a:t> de </a:t>
            </a:r>
            <a:r>
              <a:rPr lang="en-US" sz="2000" dirty="0" err="1" smtClean="0">
                <a:solidFill>
                  <a:srgbClr val="FF0000"/>
                </a:solidFill>
              </a:rPr>
              <a:t>aceleração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pega</a:t>
            </a:r>
            <a:r>
              <a:rPr lang="en-US" sz="2000" dirty="0" smtClean="0">
                <a:solidFill>
                  <a:srgbClr val="FF0000"/>
                </a:solidFill>
              </a:rPr>
              <a:t> 2 entradas (</a:t>
            </a:r>
            <a:r>
              <a:rPr lang="en-US" sz="2000" dirty="0" err="1" smtClean="0">
                <a:solidFill>
                  <a:srgbClr val="FF0000"/>
                </a:solidFill>
              </a:rPr>
              <a:t>duração</a:t>
            </a:r>
            <a:r>
              <a:rPr lang="en-US" sz="2000" dirty="0" smtClean="0">
                <a:solidFill>
                  <a:srgbClr val="FF0000"/>
                </a:solidFill>
              </a:rPr>
              <a:t> total da </a:t>
            </a:r>
            <a:r>
              <a:rPr lang="en-US" sz="2000" dirty="0" err="1" smtClean="0">
                <a:solidFill>
                  <a:srgbClr val="FF0000"/>
                </a:solidFill>
              </a:rPr>
              <a:t>aceleração</a:t>
            </a:r>
            <a:r>
              <a:rPr lang="en-US" sz="2000" dirty="0" smtClean="0">
                <a:solidFill>
                  <a:srgbClr val="FF0000"/>
                </a:solidFill>
              </a:rPr>
              <a:t> e a </a:t>
            </a:r>
            <a:r>
              <a:rPr lang="en-US" sz="2000" dirty="0" err="1" smtClean="0">
                <a:solidFill>
                  <a:srgbClr val="FF0000"/>
                </a:solidFill>
              </a:rPr>
              <a:t>quantidade</a:t>
            </a:r>
            <a:r>
              <a:rPr lang="en-US" sz="2000" dirty="0" smtClean="0">
                <a:solidFill>
                  <a:srgbClr val="FF0000"/>
                </a:solidFill>
              </a:rPr>
              <a:t> de </a:t>
            </a:r>
            <a:r>
              <a:rPr lang="en-US" sz="2000" dirty="0" err="1" smtClean="0">
                <a:solidFill>
                  <a:srgbClr val="FF0000"/>
                </a:solidFill>
              </a:rPr>
              <a:t>aceleração</a:t>
            </a:r>
            <a:r>
              <a:rPr lang="en-US" sz="2000" dirty="0" smtClean="0">
                <a:solidFill>
                  <a:srgbClr val="FF0000"/>
                </a:solidFill>
              </a:rPr>
              <a:t> do motor </a:t>
            </a:r>
            <a:r>
              <a:rPr lang="en-US" sz="2000" dirty="0" err="1" smtClean="0">
                <a:solidFill>
                  <a:srgbClr val="FF0000"/>
                </a:solidFill>
              </a:rPr>
              <a:t>por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segundo</a:t>
            </a:r>
            <a:r>
              <a:rPr lang="en-US" sz="2000" dirty="0" smtClean="0">
                <a:solidFill>
                  <a:srgbClr val="FF0000"/>
                </a:solidFill>
              </a:rPr>
              <a:t>)? 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Crie</a:t>
            </a:r>
            <a:r>
              <a:rPr lang="en-US" sz="2000" dirty="0" smtClean="0">
                <a:solidFill>
                  <a:srgbClr val="FF0000"/>
                </a:solidFill>
              </a:rPr>
              <a:t> um My Block. 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err="1" smtClean="0">
                <a:solidFill>
                  <a:srgbClr val="FF0000"/>
                </a:solidFill>
              </a:rPr>
              <a:t>Passo</a:t>
            </a:r>
            <a:r>
              <a:rPr lang="en-US" sz="2000" dirty="0" smtClean="0">
                <a:solidFill>
                  <a:srgbClr val="FF0000"/>
                </a:solidFill>
              </a:rPr>
              <a:t> 2: </a:t>
            </a:r>
            <a:r>
              <a:rPr lang="en-US" sz="2000" dirty="0" err="1" smtClean="0">
                <a:solidFill>
                  <a:srgbClr val="FF0000"/>
                </a:solidFill>
              </a:rPr>
              <a:t>Acelere</a:t>
            </a:r>
            <a:r>
              <a:rPr lang="en-US" sz="2000" dirty="0" smtClean="0">
                <a:solidFill>
                  <a:srgbClr val="FF0000"/>
                </a:solidFill>
              </a:rPr>
              <a:t> o </a:t>
            </a:r>
            <a:r>
              <a:rPr lang="en-US" sz="2000" dirty="0" err="1" smtClean="0">
                <a:solidFill>
                  <a:srgbClr val="FF0000"/>
                </a:solidFill>
              </a:rPr>
              <a:t>seu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robô</a:t>
            </a:r>
            <a:r>
              <a:rPr lang="en-US" sz="2000" dirty="0" smtClean="0">
                <a:solidFill>
                  <a:srgbClr val="FF0000"/>
                </a:solidFill>
              </a:rPr>
              <a:t> e </a:t>
            </a:r>
            <a:r>
              <a:rPr lang="en-US" sz="2000" dirty="0" err="1" smtClean="0">
                <a:solidFill>
                  <a:srgbClr val="FF0000"/>
                </a:solidFill>
              </a:rPr>
              <a:t>então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mova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até</a:t>
            </a:r>
            <a:r>
              <a:rPr lang="en-US" sz="2000" dirty="0" smtClean="0">
                <a:solidFill>
                  <a:srgbClr val="FF0000"/>
                </a:solidFill>
              </a:rPr>
              <a:t> a </a:t>
            </a:r>
            <a:r>
              <a:rPr lang="en-US" sz="2000" dirty="0" err="1" smtClean="0">
                <a:solidFill>
                  <a:srgbClr val="FF0000"/>
                </a:solidFill>
              </a:rPr>
              <a:t>linha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preta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58610" y="4580878"/>
            <a:ext cx="0" cy="1491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16784" y="5531537"/>
            <a:ext cx="230820" cy="7583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6784" y="5024761"/>
            <a:ext cx="230820" cy="7583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4982" y="5100596"/>
            <a:ext cx="603604" cy="426128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97962" y="5313660"/>
            <a:ext cx="941033" cy="12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err="1" smtClean="0"/>
              <a:t>Criando</a:t>
            </a:r>
            <a:r>
              <a:rPr lang="en-US" dirty="0" smtClean="0"/>
              <a:t> o My Block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208" y="5885895"/>
            <a:ext cx="4577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Código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Mesa Robles </a:t>
            </a:r>
            <a:r>
              <a:rPr lang="en-US" sz="1200" dirty="0" err="1"/>
              <a:t>Robotworks</a:t>
            </a:r>
            <a:r>
              <a:rPr lang="en-US" sz="1200" dirty="0"/>
              <a:t>. </a:t>
            </a:r>
            <a:r>
              <a:rPr lang="en-US" sz="1200" dirty="0" err="1"/>
              <a:t>Modificado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Droids Robotics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9" y="1940754"/>
            <a:ext cx="8893493" cy="359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err="1" smtClean="0"/>
              <a:t>Dentro</a:t>
            </a:r>
            <a:r>
              <a:rPr lang="en-US" dirty="0" smtClean="0"/>
              <a:t> do My Block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4/10/2015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208" y="5885895"/>
            <a:ext cx="465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Código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Mesa Robles </a:t>
            </a:r>
            <a:r>
              <a:rPr lang="en-US" sz="1200" dirty="0" err="1"/>
              <a:t>Robotworks</a:t>
            </a:r>
            <a:r>
              <a:rPr lang="en-US" sz="1200" dirty="0"/>
              <a:t>. </a:t>
            </a:r>
            <a:r>
              <a:rPr lang="en-US" sz="1200" dirty="0" err="1"/>
              <a:t>Modificado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Droids Robotics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8" y="1925582"/>
            <a:ext cx="86868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3533</TotalTime>
  <Words>594</Words>
  <Application>Microsoft Office PowerPoint</Application>
  <PresentationFormat>On-screen Show (4:3)</PresentationFormat>
  <Paragraphs>88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Helvetica Neue</vt:lpstr>
      <vt:lpstr>Wingdings</vt:lpstr>
      <vt:lpstr>Spectrum</vt:lpstr>
      <vt:lpstr>Rampa de Aceleração  da Velocidade</vt:lpstr>
      <vt:lpstr>Objetivos</vt:lpstr>
      <vt:lpstr>Por que usar Rampa de Aceleração</vt:lpstr>
      <vt:lpstr>Nova Ferramenta: Bloco Temporizador</vt:lpstr>
      <vt:lpstr>Rampa de Aceleração Desafio 1</vt:lpstr>
      <vt:lpstr>Solução Desafio 1</vt:lpstr>
      <vt:lpstr>Rampa de Aceleração Desafio 2</vt:lpstr>
      <vt:lpstr>Criando o My Block</vt:lpstr>
      <vt:lpstr>Dentro do My Block</vt:lpstr>
      <vt:lpstr>Solução Desafio 2</vt:lpstr>
      <vt:lpstr>Discussão</vt:lpstr>
      <vt:lpstr>Próximos Passos</vt:lpstr>
      <vt:lpstr>Créditos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Ramping Up Speed</dc:title>
  <dc:creator>Sanjay Seshan</dc:creator>
  <cp:lastModifiedBy>Sanjay Seshan</cp:lastModifiedBy>
  <cp:revision>50</cp:revision>
  <dcterms:created xsi:type="dcterms:W3CDTF">2014-10-28T21:59:38Z</dcterms:created>
  <dcterms:modified xsi:type="dcterms:W3CDTF">2015-06-20T16:30:40Z</dcterms:modified>
</cp:coreProperties>
</file>