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  <p:sldMasterId id="2147483738" r:id="rId2"/>
  </p:sldMasterIdLst>
  <p:notesMasterIdLst>
    <p:notesMasterId r:id="rId12"/>
  </p:notesMasterIdLst>
  <p:handoutMasterIdLst>
    <p:handoutMasterId r:id="rId13"/>
  </p:handoutMasterIdLst>
  <p:sldIdLst>
    <p:sldId id="417" r:id="rId3"/>
    <p:sldId id="413" r:id="rId4"/>
    <p:sldId id="415" r:id="rId5"/>
    <p:sldId id="294" r:id="rId6"/>
    <p:sldId id="412" r:id="rId7"/>
    <p:sldId id="273" r:id="rId8"/>
    <p:sldId id="349" r:id="rId9"/>
    <p:sldId id="414" r:id="rId10"/>
    <p:sldId id="41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3" autoAdjust="0"/>
    <p:restoredTop sz="99563" autoAdjust="0"/>
  </p:normalViewPr>
  <p:slideViewPr>
    <p:cSldViewPr snapToGrid="0" snapToObjects="1">
      <p:cViewPr varScale="1">
        <p:scale>
          <a:sx n="108" d="100"/>
          <a:sy n="108" d="100"/>
        </p:scale>
        <p:origin x="43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2/11/17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415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79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F01F0-4632-4FE6-9DFA-8A8230075085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96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 smtClean="0"/>
              <a:t>BEGINNER PROGRAMMING LESSON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 userDrawn="1"/>
        </p:nvSpPr>
        <p:spPr>
          <a:xfrm>
            <a:off x="8923138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A322B-97D8-461E-B49E-57929BC75F58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C060-1C4B-41E5-BDC2-59B9D9DEA05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8F0C-F690-984D-97A5-2A1A1F38CA45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D42F3-05E2-6E4D-B22F-A4B15202BAD6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6F11-32C1-0647-8775-D1AB0BA87447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773A-9F6B-644E-8854-3F0DE6573F35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87CE-B5F5-C846-B1D4-89864134B8B5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C33B-711B-1844-9F3C-BCAB2B5BD778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EC25-A7D8-AB48-8ED4-52E52BF98EDF}" type="datetime1">
              <a:rPr lang="en-US" smtClean="0"/>
              <a:t>2/11/17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1FE6-FF84-C74B-94A0-0BF8B206D8E1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9021-E27E-4A7A-BD52-052F174FA37C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F84D-39EF-844E-BF6B-853328168FEF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536E-A1EC-6044-B344-3C42F179AAC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E7DB-ADC3-2445-B7E9-F3B6CE7C531F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F143-AF57-4027-AF59-B977E98588CA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B43F9-EB93-4C9B-87FB-E39FEFCA5C4F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6982-9025-4E26-9583-44D2E9F5E2AA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8639-DCFE-4D99-92C2-12E10DBFD715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54F6-7EBB-4C44-80F7-7E16249902FF}" type="datetime1">
              <a:rPr lang="en-US" smtClean="0"/>
              <a:t>2/11/17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3CF1D-CD3E-49A7-898D-ACB130161713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570D7-6397-48B1-B553-C371EF7D958F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517C507-CE74-4FC7-B520-B1B45466F554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 userDrawn="1"/>
        </p:nvSpPr>
        <p:spPr>
          <a:xfrm>
            <a:off x="8923138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97406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2BB09-AD7A-F342-B78F-330E2C5B2E1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581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hyperlink" Target="http://www.ucalgary.ca/IOSTEM/files/IOSTEM/media_crop/44/public/sensors.jp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3lessons.com/" TargetMode="External"/><Relationship Id="rId4" Type="http://schemas.openxmlformats.org/officeDocument/2006/relationships/hyperlink" Target="http://creativecommons.org/licenses/by-nc-sa/4.0/" TargetMode="External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Sensor de </a:t>
            </a:r>
            <a:r>
              <a:rPr lang="en-US" dirty="0" err="1">
                <a:solidFill>
                  <a:srgbClr val="FF0000"/>
                </a:solidFill>
              </a:rPr>
              <a:t>cor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/>
              <a:t>Lição</a:t>
            </a:r>
            <a:r>
              <a:rPr lang="en-US" dirty="0"/>
              <a:t> de </a:t>
            </a:r>
            <a:r>
              <a:rPr lang="en-US" dirty="0" err="1"/>
              <a:t>programação</a:t>
            </a:r>
            <a:r>
              <a:rPr lang="en-US" dirty="0"/>
              <a:t> </a:t>
            </a:r>
            <a:r>
              <a:rPr lang="en-US" dirty="0" err="1"/>
              <a:t>iniciante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054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Objetivo</a:t>
            </a:r>
            <a:r>
              <a:rPr lang="en-US" dirty="0" smtClean="0"/>
              <a:t> da </a:t>
            </a:r>
            <a:r>
              <a:rPr lang="en-US" dirty="0" err="1" smtClean="0"/>
              <a:t>lição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Aprender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o sensor de </a:t>
            </a:r>
            <a:r>
              <a:rPr lang="en-US" dirty="0" err="1" smtClean="0"/>
              <a:t>cor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Aprender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“</a:t>
            </a:r>
            <a:r>
              <a:rPr lang="en-US" dirty="0" err="1" smtClean="0"/>
              <a:t>contínuo</a:t>
            </a:r>
            <a:r>
              <a:rPr lang="en-US" dirty="0" smtClean="0"/>
              <a:t>” e “</a:t>
            </a:r>
            <a:r>
              <a:rPr lang="en-US" dirty="0" err="1" smtClean="0"/>
              <a:t>parar</a:t>
            </a:r>
            <a:r>
              <a:rPr lang="en-US" dirty="0" smtClean="0"/>
              <a:t>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(Last edit: 6/24/2015)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97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n-US" dirty="0" err="1" smtClean="0"/>
              <a:t>quê</a:t>
            </a:r>
            <a:r>
              <a:rPr lang="en-US" dirty="0" smtClean="0"/>
              <a:t> é um sensor 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930166"/>
            <a:ext cx="8245474" cy="519599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Um sensor </a:t>
            </a:r>
            <a:r>
              <a:rPr lang="en-US" dirty="0" err="1" smtClean="0"/>
              <a:t>permite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o EV3 </a:t>
            </a:r>
            <a:r>
              <a:rPr lang="en-US" dirty="0" err="1" smtClean="0"/>
              <a:t>possa</a:t>
            </a:r>
            <a:r>
              <a:rPr lang="en-US" dirty="0" smtClean="0"/>
              <a:t> </a:t>
            </a:r>
            <a:r>
              <a:rPr lang="en-US" dirty="0" err="1" smtClean="0"/>
              <a:t>perceber</a:t>
            </a:r>
            <a:r>
              <a:rPr lang="en-US" dirty="0" smtClean="0"/>
              <a:t> 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es´ta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volta</a:t>
            </a:r>
            <a:r>
              <a:rPr lang="en-US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O EV3 </a:t>
            </a:r>
            <a:r>
              <a:rPr lang="en-US" dirty="0" err="1" smtClean="0"/>
              <a:t>inclue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sensores</a:t>
            </a:r>
            <a:r>
              <a:rPr lang="en-US" dirty="0" smtClean="0"/>
              <a:t> de :</a:t>
            </a:r>
          </a:p>
          <a:p>
            <a:pPr marL="800100" lvl="1" indent="-342900"/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escuridão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 a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cor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00100" lvl="1" indent="-342900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Gyro –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rotação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do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robô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00100" lvl="1" indent="-342900"/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Ultrasónico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distância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objetos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próximos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ao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robô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00100" lvl="1" indent="-342900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Touch –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contato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com o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robô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00100" lvl="1" indent="-342900"/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Infravermelho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sinais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infravermelhos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00100" lvl="1" indent="-342900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(Last edit: 6/24/15)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 descr="http://www.ucalgary.ca/IOSTEM/files/IOSTEM/media_crop/44/public/sensor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837" y="4346768"/>
            <a:ext cx="5715070" cy="1828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" y="6225020"/>
            <a:ext cx="73694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Image from: </a:t>
            </a:r>
            <a:r>
              <a:rPr lang="en-US" sz="1100" dirty="0">
                <a:hlinkClick r:id="rId4"/>
              </a:rPr>
              <a:t>http://</a:t>
            </a:r>
            <a:r>
              <a:rPr lang="en-US" sz="1100" dirty="0" smtClean="0">
                <a:hlinkClick r:id="rId4"/>
              </a:rPr>
              <a:t>www.ucalgary.ca/IOSTEM/files/IOSTEM/media_crop/44/public/sensors.jpg</a:t>
            </a:r>
            <a:r>
              <a:rPr lang="en-US" sz="1100" dirty="0" smtClean="0"/>
              <a:t> 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96516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 </a:t>
            </a:r>
            <a:r>
              <a:rPr lang="en-US" dirty="0" err="1" smtClean="0"/>
              <a:t>quê</a:t>
            </a:r>
            <a:r>
              <a:rPr lang="en-US" dirty="0" smtClean="0"/>
              <a:t> é um sensor de </a:t>
            </a:r>
            <a:r>
              <a:rPr lang="en-US" dirty="0" err="1" smtClean="0"/>
              <a:t>cor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047560"/>
            <a:ext cx="8245475" cy="505890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O </a:t>
            </a:r>
            <a:r>
              <a:rPr lang="en-US" b="0" dirty="0" err="1" smtClean="0"/>
              <a:t>que</a:t>
            </a:r>
            <a:r>
              <a:rPr lang="en-US" b="0" dirty="0" smtClean="0"/>
              <a:t> </a:t>
            </a:r>
            <a:r>
              <a:rPr lang="en-US" b="0" dirty="0" err="1" smtClean="0"/>
              <a:t>eles</a:t>
            </a:r>
            <a:r>
              <a:rPr lang="en-US" b="0" dirty="0" smtClean="0"/>
              <a:t> </a:t>
            </a:r>
            <a:r>
              <a:rPr lang="en-US" b="0" dirty="0" err="1" smtClean="0"/>
              <a:t>são</a:t>
            </a:r>
            <a:r>
              <a:rPr lang="en-US" b="0" dirty="0" smtClean="0"/>
              <a:t>? São </a:t>
            </a:r>
            <a:r>
              <a:rPr lang="en-US" b="0" dirty="0" err="1" smtClean="0"/>
              <a:t>sensores</a:t>
            </a:r>
            <a:r>
              <a:rPr lang="en-US" b="0" dirty="0" smtClean="0"/>
              <a:t> </a:t>
            </a:r>
            <a:r>
              <a:rPr lang="en-US" b="0" dirty="0" err="1" smtClean="0"/>
              <a:t>que</a:t>
            </a:r>
            <a:r>
              <a:rPr lang="en-US" b="0" dirty="0" smtClean="0"/>
              <a:t> </a:t>
            </a:r>
            <a:r>
              <a:rPr lang="en-US" b="0" dirty="0" err="1" smtClean="0"/>
              <a:t>detectam</a:t>
            </a:r>
            <a:r>
              <a:rPr lang="en-US" b="0" dirty="0" smtClean="0"/>
              <a:t> a </a:t>
            </a:r>
            <a:r>
              <a:rPr lang="en-US" b="0" dirty="0" err="1" smtClean="0"/>
              <a:t>itensidade</a:t>
            </a:r>
            <a:r>
              <a:rPr lang="en-US" b="0" dirty="0" smtClean="0"/>
              <a:t> da </a:t>
            </a:r>
            <a:r>
              <a:rPr lang="en-US" b="0" dirty="0" err="1" smtClean="0"/>
              <a:t>luz</a:t>
            </a:r>
            <a:r>
              <a:rPr lang="en-US" b="0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err="1" smtClean="0"/>
              <a:t>Três</a:t>
            </a:r>
            <a:r>
              <a:rPr lang="en-US" b="0" dirty="0" smtClean="0"/>
              <a:t> </a:t>
            </a:r>
            <a:r>
              <a:rPr lang="en-US" b="0" dirty="0" err="1" smtClean="0"/>
              <a:t>modos</a:t>
            </a:r>
            <a:r>
              <a:rPr lang="en-US" b="0" dirty="0" smtClean="0"/>
              <a:t>: </a:t>
            </a:r>
            <a:r>
              <a:rPr lang="en-US" b="0" dirty="0" err="1" smtClean="0"/>
              <a:t>Cor</a:t>
            </a:r>
            <a:r>
              <a:rPr lang="en-US" b="0" dirty="0" smtClean="0"/>
              <a:t>, </a:t>
            </a:r>
            <a:r>
              <a:rPr lang="en-US" b="0" dirty="0" err="1" smtClean="0"/>
              <a:t>Itensidade</a:t>
            </a:r>
            <a:r>
              <a:rPr lang="en-US" b="0" dirty="0" smtClean="0"/>
              <a:t> da </a:t>
            </a:r>
            <a:r>
              <a:rPr lang="en-US" b="0" dirty="0" err="1" smtClean="0"/>
              <a:t>luz</a:t>
            </a:r>
            <a:r>
              <a:rPr lang="en-US" b="0" dirty="0" smtClean="0"/>
              <a:t> </a:t>
            </a:r>
            <a:r>
              <a:rPr lang="en-US" b="0" dirty="0" err="1" smtClean="0"/>
              <a:t>refletida</a:t>
            </a:r>
            <a:r>
              <a:rPr lang="en-US" b="0" dirty="0" smtClean="0"/>
              <a:t> e </a:t>
            </a:r>
            <a:r>
              <a:rPr lang="en-US" b="0" dirty="0" err="1" smtClean="0"/>
              <a:t>Intensidade</a:t>
            </a:r>
            <a:r>
              <a:rPr lang="en-US" b="0" dirty="0" smtClean="0"/>
              <a:t> da </a:t>
            </a:r>
            <a:r>
              <a:rPr lang="en-US" b="0" dirty="0" err="1" smtClean="0"/>
              <a:t>luz</a:t>
            </a:r>
            <a:r>
              <a:rPr lang="en-US" b="0" dirty="0" smtClean="0"/>
              <a:t> do </a:t>
            </a:r>
            <a:r>
              <a:rPr lang="en-US" b="0" dirty="0" err="1" smtClean="0"/>
              <a:t>ambiente</a:t>
            </a:r>
            <a:endParaRPr lang="en-US" b="0" dirty="0" smtClean="0"/>
          </a:p>
          <a:p>
            <a:pPr marL="800100" lvl="1" indent="-342900"/>
            <a:r>
              <a:rPr lang="en-US" b="1" dirty="0" err="1" smtClean="0"/>
              <a:t>Modo</a:t>
            </a:r>
            <a:r>
              <a:rPr lang="en-US" b="1" dirty="0" smtClean="0"/>
              <a:t> de </a:t>
            </a:r>
            <a:r>
              <a:rPr lang="en-US" b="1" dirty="0" err="1" smtClean="0"/>
              <a:t>Cor</a:t>
            </a:r>
            <a:r>
              <a:rPr lang="en-US" b="1" dirty="0" smtClean="0"/>
              <a:t>: </a:t>
            </a:r>
            <a:r>
              <a:rPr lang="en-US" b="0" dirty="0" err="1" smtClean="0"/>
              <a:t>Reconhece</a:t>
            </a:r>
            <a:r>
              <a:rPr lang="en-US" b="0" dirty="0" smtClean="0"/>
              <a:t> 7 cores (</a:t>
            </a:r>
            <a:r>
              <a:rPr lang="en-US" dirty="0" err="1" smtClean="0"/>
              <a:t>preto</a:t>
            </a:r>
            <a:r>
              <a:rPr lang="en-US" b="0" dirty="0" smtClean="0"/>
              <a:t>, </a:t>
            </a:r>
            <a:r>
              <a:rPr lang="en-US" b="0" dirty="0" err="1" smtClean="0"/>
              <a:t>marrom</a:t>
            </a:r>
            <a:r>
              <a:rPr lang="en-US" b="0" dirty="0" smtClean="0"/>
              <a:t>, </a:t>
            </a:r>
            <a:r>
              <a:rPr lang="en-US" b="0" dirty="0" err="1" smtClean="0"/>
              <a:t>azul</a:t>
            </a:r>
            <a:r>
              <a:rPr lang="en-US" b="0" dirty="0" smtClean="0"/>
              <a:t>, </a:t>
            </a:r>
            <a:r>
              <a:rPr lang="en-US" b="0" dirty="0" err="1" smtClean="0"/>
              <a:t>verde</a:t>
            </a:r>
            <a:r>
              <a:rPr lang="en-US" b="0" dirty="0" smtClean="0"/>
              <a:t>, </a:t>
            </a:r>
            <a:r>
              <a:rPr lang="en-US" b="0" dirty="0" err="1" smtClean="0"/>
              <a:t>amarelo</a:t>
            </a:r>
            <a:r>
              <a:rPr lang="en-US" b="0" dirty="0" smtClean="0"/>
              <a:t>, </a:t>
            </a:r>
            <a:r>
              <a:rPr lang="en-US" b="0" dirty="0" err="1" smtClean="0"/>
              <a:t>vermelho</a:t>
            </a:r>
            <a:r>
              <a:rPr lang="en-US" b="0" dirty="0" smtClean="0"/>
              <a:t>, </a:t>
            </a:r>
            <a:r>
              <a:rPr lang="en-US" b="0" dirty="0" err="1" smtClean="0"/>
              <a:t>branco</a:t>
            </a:r>
            <a:r>
              <a:rPr lang="en-US" b="0" dirty="0" smtClean="0"/>
              <a:t>) e </a:t>
            </a:r>
            <a:r>
              <a:rPr lang="en-US" b="0" dirty="0" err="1" smtClean="0"/>
              <a:t>sem</a:t>
            </a:r>
            <a:r>
              <a:rPr lang="en-US" b="0" dirty="0" smtClean="0"/>
              <a:t> </a:t>
            </a:r>
            <a:r>
              <a:rPr lang="en-US" b="0" dirty="0" err="1" smtClean="0"/>
              <a:t>Cor</a:t>
            </a:r>
            <a:endParaRPr lang="en-US" b="0" dirty="0" smtClean="0"/>
          </a:p>
          <a:p>
            <a:pPr marL="800100" lvl="1" indent="-342900"/>
            <a:r>
              <a:rPr lang="en-US" b="1" dirty="0" smtClean="0"/>
              <a:t>Luz </a:t>
            </a:r>
            <a:r>
              <a:rPr lang="en-US" b="1" dirty="0" err="1" smtClean="0"/>
              <a:t>Refletida</a:t>
            </a:r>
            <a:r>
              <a:rPr lang="en-US" b="1" dirty="0" smtClean="0"/>
              <a:t>: </a:t>
            </a:r>
            <a:r>
              <a:rPr lang="en-US" b="0" dirty="0" smtClean="0"/>
              <a:t>Mede a </a:t>
            </a:r>
            <a:r>
              <a:rPr lang="en-US" b="0" dirty="0" err="1" smtClean="0"/>
              <a:t>itensidade</a:t>
            </a:r>
            <a:r>
              <a:rPr lang="en-US" b="0" dirty="0" smtClean="0"/>
              <a:t> de </a:t>
            </a:r>
            <a:r>
              <a:rPr lang="en-US" b="0" dirty="0" err="1" smtClean="0"/>
              <a:t>luz</a:t>
            </a:r>
            <a:r>
              <a:rPr lang="en-US" b="0" dirty="0" smtClean="0"/>
              <a:t> </a:t>
            </a:r>
            <a:r>
              <a:rPr lang="en-US" b="0" dirty="0" err="1" smtClean="0"/>
              <a:t>refletida</a:t>
            </a:r>
            <a:r>
              <a:rPr lang="en-US" b="0" dirty="0" smtClean="0"/>
              <a:t> </a:t>
            </a:r>
            <a:r>
              <a:rPr lang="en-US" b="0" dirty="0" err="1" smtClean="0"/>
              <a:t>através</a:t>
            </a:r>
            <a:r>
              <a:rPr lang="en-US" b="0" dirty="0" smtClean="0"/>
              <a:t> de </a:t>
            </a:r>
            <a:r>
              <a:rPr lang="en-US" b="0" dirty="0" err="1" smtClean="0"/>
              <a:t>uma</a:t>
            </a:r>
            <a:r>
              <a:rPr lang="en-US" b="0" dirty="0" smtClean="0"/>
              <a:t> </a:t>
            </a:r>
            <a:r>
              <a:rPr lang="en-US" b="0" dirty="0" err="1" smtClean="0"/>
              <a:t>luz</a:t>
            </a:r>
            <a:r>
              <a:rPr lang="en-US" b="0" dirty="0" smtClean="0"/>
              <a:t> </a:t>
            </a:r>
            <a:r>
              <a:rPr lang="en-US" b="0" dirty="0" err="1" smtClean="0"/>
              <a:t>vermelha</a:t>
            </a:r>
            <a:r>
              <a:rPr lang="en-US" b="0" dirty="0" smtClean="0"/>
              <a:t> </a:t>
            </a:r>
            <a:r>
              <a:rPr lang="en-US" b="0" dirty="0" err="1" smtClean="0"/>
              <a:t>emetida</a:t>
            </a:r>
            <a:r>
              <a:rPr lang="en-US" b="0" dirty="0" smtClean="0"/>
              <a:t> </a:t>
            </a:r>
            <a:r>
              <a:rPr lang="en-US" b="0" dirty="0" err="1" smtClean="0"/>
              <a:t>pelo</a:t>
            </a:r>
            <a:r>
              <a:rPr lang="en-US" b="0" dirty="0" smtClean="0"/>
              <a:t> sensor. (0=</a:t>
            </a:r>
            <a:r>
              <a:rPr lang="en-US" b="0" dirty="0" err="1" smtClean="0"/>
              <a:t>muito</a:t>
            </a:r>
            <a:r>
              <a:rPr lang="en-US" b="0" dirty="0" smtClean="0"/>
              <a:t> </a:t>
            </a:r>
            <a:r>
              <a:rPr lang="en-US" b="0" dirty="0" err="1" smtClean="0"/>
              <a:t>escuro</a:t>
            </a:r>
            <a:r>
              <a:rPr lang="en-US" b="0" dirty="0" smtClean="0"/>
              <a:t> e100=</a:t>
            </a:r>
            <a:r>
              <a:rPr lang="en-US" b="0" dirty="0" err="1" smtClean="0"/>
              <a:t>muito</a:t>
            </a:r>
            <a:r>
              <a:rPr lang="en-US" b="0" dirty="0" smtClean="0"/>
              <a:t> </a:t>
            </a:r>
            <a:r>
              <a:rPr lang="en-US" b="0" dirty="0" err="1" smtClean="0"/>
              <a:t>claro</a:t>
            </a:r>
            <a:r>
              <a:rPr lang="en-US" b="0" dirty="0" smtClean="0"/>
              <a:t>)</a:t>
            </a:r>
          </a:p>
          <a:p>
            <a:pPr marL="800100" lvl="1" indent="-342900"/>
            <a:r>
              <a:rPr lang="en-US" b="1" dirty="0" smtClean="0"/>
              <a:t>Luz do </a:t>
            </a:r>
            <a:r>
              <a:rPr lang="en-US" b="1" dirty="0" err="1" smtClean="0"/>
              <a:t>Ambiente</a:t>
            </a:r>
            <a:r>
              <a:rPr lang="en-US" b="1" dirty="0" smtClean="0"/>
              <a:t>: </a:t>
            </a:r>
            <a:r>
              <a:rPr lang="en-US" b="0" dirty="0" smtClean="0"/>
              <a:t>Mede a </a:t>
            </a:r>
            <a:r>
              <a:rPr lang="en-US" b="0" dirty="0" err="1" smtClean="0"/>
              <a:t>força</a:t>
            </a:r>
            <a:r>
              <a:rPr lang="en-US" b="0" dirty="0" smtClean="0"/>
              <a:t> </a:t>
            </a:r>
            <a:r>
              <a:rPr lang="en-US" b="0" dirty="0" err="1" smtClean="0"/>
              <a:t>que</a:t>
            </a:r>
            <a:r>
              <a:rPr lang="en-US" b="0" dirty="0" smtClean="0"/>
              <a:t> a </a:t>
            </a:r>
            <a:r>
              <a:rPr lang="en-US" b="0" dirty="0" err="1" smtClean="0"/>
              <a:t>luz</a:t>
            </a:r>
            <a:r>
              <a:rPr lang="en-US" b="0" dirty="0" smtClean="0"/>
              <a:t> do </a:t>
            </a:r>
            <a:r>
              <a:rPr lang="en-US" b="0" dirty="0" err="1" smtClean="0"/>
              <a:t>ambiente</a:t>
            </a:r>
            <a:r>
              <a:rPr lang="en-US" b="0" dirty="0" smtClean="0"/>
              <a:t> </a:t>
            </a:r>
            <a:r>
              <a:rPr lang="en-US" b="0" dirty="0" err="1" smtClean="0"/>
              <a:t>que</a:t>
            </a:r>
            <a:r>
              <a:rPr lang="en-US" b="0" dirty="0" smtClean="0"/>
              <a:t> </a:t>
            </a:r>
            <a:r>
              <a:rPr lang="en-US" b="0" dirty="0" err="1" smtClean="0"/>
              <a:t>entra</a:t>
            </a:r>
            <a:r>
              <a:rPr lang="en-US" b="0" dirty="0" smtClean="0"/>
              <a:t> no sensor. </a:t>
            </a:r>
            <a:r>
              <a:rPr lang="en-US" b="0" dirty="0"/>
              <a:t>(</a:t>
            </a:r>
            <a:r>
              <a:rPr lang="en-US" b="0" dirty="0" smtClean="0"/>
              <a:t>0=</a:t>
            </a:r>
            <a:r>
              <a:rPr lang="en-US" b="0" dirty="0" err="1" smtClean="0"/>
              <a:t>muito</a:t>
            </a:r>
            <a:r>
              <a:rPr lang="en-US" b="0" dirty="0" smtClean="0"/>
              <a:t> </a:t>
            </a:r>
            <a:r>
              <a:rPr lang="en-US" b="0" dirty="0" err="1" smtClean="0"/>
              <a:t>escuro</a:t>
            </a:r>
            <a:r>
              <a:rPr lang="en-US" b="0" dirty="0" smtClean="0"/>
              <a:t> e 100=</a:t>
            </a:r>
            <a:r>
              <a:rPr lang="en-US" b="0" dirty="0" err="1" smtClean="0"/>
              <a:t>muito</a:t>
            </a:r>
            <a:r>
              <a:rPr lang="en-US" b="0" dirty="0" smtClean="0"/>
              <a:t> </a:t>
            </a:r>
            <a:r>
              <a:rPr lang="en-US" b="0" dirty="0" err="1" smtClean="0"/>
              <a:t>claro</a:t>
            </a:r>
            <a:r>
              <a:rPr lang="en-US" b="0" dirty="0" smtClean="0"/>
              <a:t>)</a:t>
            </a: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err="1" smtClean="0"/>
              <a:t>Utilidades</a:t>
            </a:r>
            <a:r>
              <a:rPr lang="en-US" b="0" dirty="0" smtClean="0"/>
              <a:t>:</a:t>
            </a:r>
          </a:p>
          <a:p>
            <a:pPr marL="800100" lvl="1" indent="-342900"/>
            <a:r>
              <a:rPr lang="en-US" dirty="0" smtClean="0"/>
              <a:t>Mover </a:t>
            </a:r>
            <a:r>
              <a:rPr lang="en-US" dirty="0" err="1" smtClean="0"/>
              <a:t>até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linha</a:t>
            </a:r>
            <a:endParaRPr lang="en-US" dirty="0"/>
          </a:p>
          <a:p>
            <a:pPr marL="800100" lvl="1" indent="-342900"/>
            <a:r>
              <a:rPr lang="en-US" dirty="0" err="1" smtClean="0"/>
              <a:t>Seguir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linha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(Last edit: 6/24/2015)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2056" y="4290597"/>
            <a:ext cx="1962198" cy="18486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96292" y="5969405"/>
            <a:ext cx="6724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Nós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iremos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utilizar</a:t>
            </a:r>
            <a:r>
              <a:rPr lang="en-US" sz="2400" dirty="0" smtClean="0">
                <a:solidFill>
                  <a:srgbClr val="FF0000"/>
                </a:solidFill>
              </a:rPr>
              <a:t> o </a:t>
            </a:r>
            <a:r>
              <a:rPr lang="en-US" sz="2400" dirty="0" err="1" smtClean="0">
                <a:solidFill>
                  <a:srgbClr val="FF0000"/>
                </a:solidFill>
              </a:rPr>
              <a:t>modo</a:t>
            </a:r>
            <a:r>
              <a:rPr lang="en-US" sz="2400" dirty="0" smtClean="0">
                <a:solidFill>
                  <a:srgbClr val="FF0000"/>
                </a:solidFill>
              </a:rPr>
              <a:t> de </a:t>
            </a:r>
            <a:r>
              <a:rPr lang="en-US" sz="2400" dirty="0" err="1" smtClean="0">
                <a:solidFill>
                  <a:srgbClr val="FF0000"/>
                </a:solidFill>
              </a:rPr>
              <a:t>cor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nesta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lição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73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Outro </a:t>
            </a:r>
            <a:r>
              <a:rPr lang="en-US" dirty="0" err="1" smtClean="0"/>
              <a:t>tipo</a:t>
            </a:r>
            <a:r>
              <a:rPr lang="en-US" dirty="0" smtClean="0"/>
              <a:t> de </a:t>
            </a:r>
            <a:r>
              <a:rPr lang="en-US" dirty="0" err="1" smtClean="0"/>
              <a:t>movimento</a:t>
            </a:r>
            <a:r>
              <a:rPr lang="en-US" dirty="0" smtClean="0"/>
              <a:t>: Coast or break(</a:t>
            </a:r>
            <a:r>
              <a:rPr lang="en-US" dirty="0" err="1" smtClean="0"/>
              <a:t>contínuo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parar</a:t>
            </a:r>
            <a:r>
              <a:rPr lang="en-US" dirty="0" smtClean="0"/>
              <a:t>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52600"/>
            <a:ext cx="5814291" cy="4373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err="1" smtClean="0"/>
              <a:t>Mais</a:t>
            </a:r>
            <a:r>
              <a:rPr lang="en-US" b="0" dirty="0" smtClean="0"/>
              <a:t> um </a:t>
            </a:r>
            <a:r>
              <a:rPr lang="en-US" b="0" dirty="0" err="1" smtClean="0"/>
              <a:t>pouco</a:t>
            </a:r>
            <a:r>
              <a:rPr lang="en-US" b="0" dirty="0" smtClean="0"/>
              <a:t> </a:t>
            </a:r>
            <a:r>
              <a:rPr lang="en-US" b="0" dirty="0" err="1" smtClean="0"/>
              <a:t>sobre</a:t>
            </a:r>
            <a:r>
              <a:rPr lang="en-US" b="0" dirty="0" smtClean="0"/>
              <a:t> o </a:t>
            </a:r>
            <a:r>
              <a:rPr lang="en-US" b="0" dirty="0" err="1" smtClean="0"/>
              <a:t>bloco</a:t>
            </a:r>
            <a:r>
              <a:rPr lang="en-US" b="0" dirty="0" smtClean="0"/>
              <a:t> de mover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err="1" smtClean="0"/>
              <a:t>Você</a:t>
            </a:r>
            <a:r>
              <a:rPr lang="en-US" b="0" dirty="0" smtClean="0"/>
              <a:t> </a:t>
            </a:r>
            <a:r>
              <a:rPr lang="en-US" b="0" dirty="0" err="1" smtClean="0"/>
              <a:t>irá</a:t>
            </a:r>
            <a:r>
              <a:rPr lang="en-US" b="0" dirty="0" smtClean="0"/>
              <a:t> </a:t>
            </a:r>
            <a:r>
              <a:rPr lang="en-US" b="0" dirty="0" err="1" smtClean="0"/>
              <a:t>ter</a:t>
            </a:r>
            <a:r>
              <a:rPr lang="en-US" b="0" dirty="0" smtClean="0"/>
              <a:t> </a:t>
            </a:r>
            <a:r>
              <a:rPr lang="en-US" b="0" dirty="0" err="1" smtClean="0"/>
              <a:t>duas</a:t>
            </a:r>
            <a:r>
              <a:rPr lang="en-US" b="0" dirty="0" smtClean="0"/>
              <a:t> </a:t>
            </a:r>
            <a:r>
              <a:rPr lang="en-US" b="0" dirty="0" err="1" smtClean="0"/>
              <a:t>opções</a:t>
            </a:r>
            <a:r>
              <a:rPr lang="en-US" b="0" dirty="0" smtClean="0"/>
              <a:t> (coast or break)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Coast </a:t>
            </a:r>
            <a:r>
              <a:rPr lang="en-US" b="0" dirty="0" err="1" smtClean="0"/>
              <a:t>irá</a:t>
            </a:r>
            <a:r>
              <a:rPr lang="en-US" b="0" dirty="0" smtClean="0"/>
              <a:t> </a:t>
            </a:r>
            <a:r>
              <a:rPr lang="en-US" b="0" dirty="0" err="1" smtClean="0"/>
              <a:t>fazer</a:t>
            </a:r>
            <a:r>
              <a:rPr lang="en-US" b="0" dirty="0" smtClean="0"/>
              <a:t> com </a:t>
            </a:r>
            <a:r>
              <a:rPr lang="en-US" b="0" dirty="0" err="1" smtClean="0"/>
              <a:t>que</a:t>
            </a:r>
            <a:r>
              <a:rPr lang="en-US" b="0" dirty="0" smtClean="0"/>
              <a:t> </a:t>
            </a:r>
            <a:r>
              <a:rPr lang="en-US" b="0" dirty="0" err="1" smtClean="0"/>
              <a:t>os</a:t>
            </a:r>
            <a:r>
              <a:rPr lang="en-US" b="0" dirty="0" smtClean="0"/>
              <a:t> </a:t>
            </a:r>
            <a:r>
              <a:rPr lang="en-US" b="0" dirty="0" err="1" smtClean="0"/>
              <a:t>motores</a:t>
            </a:r>
            <a:r>
              <a:rPr lang="en-US" b="0" dirty="0" smtClean="0"/>
              <a:t> </a:t>
            </a:r>
            <a:r>
              <a:rPr lang="en-US" b="0" dirty="0" err="1" smtClean="0"/>
              <a:t>continuem</a:t>
            </a:r>
            <a:r>
              <a:rPr lang="en-US" b="0" dirty="0" smtClean="0"/>
              <a:t> se </a:t>
            </a:r>
            <a:r>
              <a:rPr lang="en-US" b="0" dirty="0" err="1" smtClean="0"/>
              <a:t>mechendo</a:t>
            </a:r>
            <a:r>
              <a:rPr lang="en-US" b="0" dirty="0" smtClean="0"/>
              <a:t>. Brake </a:t>
            </a:r>
            <a:r>
              <a:rPr lang="en-US" b="0" dirty="0" err="1" smtClean="0"/>
              <a:t>irá</a:t>
            </a:r>
            <a:r>
              <a:rPr lang="en-US" b="0" dirty="0" smtClean="0"/>
              <a:t> </a:t>
            </a:r>
            <a:r>
              <a:rPr lang="en-US" b="0" dirty="0" err="1" smtClean="0"/>
              <a:t>fazer</a:t>
            </a:r>
            <a:r>
              <a:rPr lang="en-US" b="0" dirty="0" smtClean="0"/>
              <a:t> com </a:t>
            </a:r>
            <a:r>
              <a:rPr lang="en-US" b="0" dirty="0" err="1" smtClean="0"/>
              <a:t>que</a:t>
            </a:r>
            <a:r>
              <a:rPr lang="en-US" b="0" dirty="0" smtClean="0"/>
              <a:t> pare </a:t>
            </a:r>
            <a:r>
              <a:rPr lang="en-US" b="0" dirty="0" err="1" smtClean="0"/>
              <a:t>imediatamento</a:t>
            </a:r>
            <a:r>
              <a:rPr lang="en-US" b="0" dirty="0" smtClean="0"/>
              <a:t>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err="1" smtClean="0"/>
              <a:t>Qual</a:t>
            </a:r>
            <a:r>
              <a:rPr lang="en-US" b="0" dirty="0" smtClean="0"/>
              <a:t> </a:t>
            </a:r>
            <a:r>
              <a:rPr lang="en-US" b="0" dirty="0" err="1" smtClean="0"/>
              <a:t>você</a:t>
            </a:r>
            <a:r>
              <a:rPr lang="en-US" b="0" dirty="0" smtClean="0"/>
              <a:t> </a:t>
            </a:r>
            <a:r>
              <a:rPr lang="en-US" b="0" dirty="0" err="1" smtClean="0"/>
              <a:t>irá</a:t>
            </a:r>
            <a:r>
              <a:rPr lang="en-US" b="0" dirty="0" smtClean="0"/>
              <a:t> </a:t>
            </a:r>
            <a:r>
              <a:rPr lang="en-US" b="0" dirty="0" err="1" smtClean="0"/>
              <a:t>usar</a:t>
            </a:r>
            <a:r>
              <a:rPr lang="en-US" b="0" dirty="0" smtClean="0"/>
              <a:t> </a:t>
            </a:r>
            <a:r>
              <a:rPr lang="en-US" b="0" dirty="0" err="1" smtClean="0"/>
              <a:t>para</a:t>
            </a:r>
            <a:r>
              <a:rPr lang="en-US" b="0" dirty="0" smtClean="0"/>
              <a:t> </a:t>
            </a:r>
            <a:r>
              <a:rPr lang="en-US" b="0" dirty="0" err="1" smtClean="0"/>
              <a:t>parar</a:t>
            </a:r>
            <a:r>
              <a:rPr lang="en-US" b="0" dirty="0" smtClean="0"/>
              <a:t> </a:t>
            </a:r>
            <a:r>
              <a:rPr lang="en-US" b="0" dirty="0" err="1" smtClean="0"/>
              <a:t>exatamente</a:t>
            </a:r>
            <a:r>
              <a:rPr lang="en-US" b="0" dirty="0" smtClean="0"/>
              <a:t> </a:t>
            </a:r>
            <a:r>
              <a:rPr lang="en-US" b="0" dirty="0" err="1" smtClean="0"/>
              <a:t>na</a:t>
            </a:r>
            <a:r>
              <a:rPr lang="en-US" b="0" dirty="0" smtClean="0"/>
              <a:t> </a:t>
            </a:r>
            <a:r>
              <a:rPr lang="en-US" b="0" dirty="0" err="1" smtClean="0"/>
              <a:t>linha</a:t>
            </a:r>
            <a:r>
              <a:rPr lang="en-US" b="0" dirty="0" smtClean="0"/>
              <a:t>?</a:t>
            </a:r>
            <a:endParaRPr lang="en-US" b="0" dirty="0"/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(Last edit: 6/24/2015)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 descr="Screen Shot 2014-08-08 at 6.46.2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635" y="1752600"/>
            <a:ext cx="1840923" cy="1521493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>
            <a:off x="5994400" y="2918691"/>
            <a:ext cx="1437696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36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DESAFIO DO SENSOR DE COR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186" y="932639"/>
            <a:ext cx="3486540" cy="5056206"/>
          </a:xfrm>
        </p:spPr>
        <p:txBody>
          <a:bodyPr>
            <a:normAutofit/>
          </a:bodyPr>
          <a:lstStyle/>
          <a:p>
            <a:r>
              <a:rPr lang="en-US" dirty="0" smtClean="0"/>
              <a:t>Como </a:t>
            </a:r>
            <a:r>
              <a:rPr lang="en-US" dirty="0" err="1" smtClean="0"/>
              <a:t>fazer</a:t>
            </a:r>
            <a:r>
              <a:rPr lang="en-US" dirty="0" smtClean="0"/>
              <a:t> com </a:t>
            </a:r>
            <a:r>
              <a:rPr lang="en-US" dirty="0" err="1" smtClean="0"/>
              <a:t>que</a:t>
            </a:r>
            <a:r>
              <a:rPr lang="en-US" dirty="0" smtClean="0"/>
              <a:t> o </a:t>
            </a:r>
            <a:r>
              <a:rPr lang="en-US" dirty="0" err="1" smtClean="0"/>
              <a:t>robô</a:t>
            </a:r>
            <a:r>
              <a:rPr lang="en-US" dirty="0" smtClean="0"/>
              <a:t> se </a:t>
            </a:r>
            <a:r>
              <a:rPr lang="en-US" dirty="0" err="1" smtClean="0"/>
              <a:t>mexa</a:t>
            </a:r>
            <a:r>
              <a:rPr lang="en-US" dirty="0" smtClean="0"/>
              <a:t> </a:t>
            </a:r>
            <a:r>
              <a:rPr lang="en-US" dirty="0" err="1" smtClean="0"/>
              <a:t>até</a:t>
            </a:r>
            <a:r>
              <a:rPr lang="en-US" dirty="0" smtClean="0"/>
              <a:t> a </a:t>
            </a:r>
            <a:r>
              <a:rPr lang="en-US" dirty="0" err="1" smtClean="0"/>
              <a:t>linha</a:t>
            </a:r>
            <a:r>
              <a:rPr lang="en-US" dirty="0" smtClean="0"/>
              <a:t> </a:t>
            </a:r>
            <a:r>
              <a:rPr lang="en-US" dirty="0" err="1" smtClean="0"/>
              <a:t>verde</a:t>
            </a:r>
            <a:r>
              <a:rPr lang="en-US" dirty="0" smtClean="0"/>
              <a:t> ?</a:t>
            </a:r>
          </a:p>
          <a:p>
            <a:r>
              <a:rPr lang="en-US" dirty="0" smtClean="0"/>
              <a:t>1º </a:t>
            </a:r>
            <a:r>
              <a:rPr lang="en-US" dirty="0" err="1" smtClean="0"/>
              <a:t>Passo</a:t>
            </a:r>
            <a:r>
              <a:rPr lang="en-US" dirty="0" smtClean="0"/>
              <a:t>: </a:t>
            </a:r>
            <a:r>
              <a:rPr lang="en-US" dirty="0"/>
              <a:t>Use </a:t>
            </a:r>
            <a:r>
              <a:rPr lang="en-US" dirty="0" err="1" smtClean="0"/>
              <a:t>esperar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cor</a:t>
            </a:r>
            <a:endParaRPr lang="en-US" dirty="0"/>
          </a:p>
          <a:p>
            <a:r>
              <a:rPr lang="en-US" dirty="0" smtClean="0"/>
              <a:t>2º </a:t>
            </a:r>
            <a:r>
              <a:rPr lang="en-US" dirty="0" err="1"/>
              <a:t>Passo</a:t>
            </a:r>
            <a:r>
              <a:rPr lang="en-US" dirty="0"/>
              <a:t> : </a:t>
            </a:r>
            <a:r>
              <a:rPr lang="en-US" dirty="0" smtClean="0"/>
              <a:t>Use o sensor de </a:t>
            </a:r>
            <a:r>
              <a:rPr lang="en-US" dirty="0" err="1" smtClean="0"/>
              <a:t>cor</a:t>
            </a:r>
            <a:r>
              <a:rPr lang="en-US" dirty="0" smtClean="0"/>
              <a:t> no </a:t>
            </a:r>
            <a:r>
              <a:rPr lang="en-US" dirty="0" err="1" smtClean="0"/>
              <a:t>modo</a:t>
            </a:r>
            <a:r>
              <a:rPr lang="en-US" dirty="0" smtClean="0"/>
              <a:t> de </a:t>
            </a:r>
            <a:r>
              <a:rPr lang="en-US" dirty="0" err="1" smtClean="0"/>
              <a:t>cor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3º </a:t>
            </a:r>
            <a:r>
              <a:rPr lang="en-US" dirty="0" err="1"/>
              <a:t>Passo</a:t>
            </a:r>
            <a:r>
              <a:rPr lang="en-US" dirty="0"/>
              <a:t> : </a:t>
            </a:r>
            <a:r>
              <a:rPr lang="en-US" dirty="0" smtClean="0"/>
              <a:t>Coast </a:t>
            </a:r>
            <a:r>
              <a:rPr lang="en-US" dirty="0" err="1" smtClean="0"/>
              <a:t>ou</a:t>
            </a:r>
            <a:r>
              <a:rPr lang="en-US" dirty="0" smtClean="0"/>
              <a:t> Brake?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b="0" dirty="0" smtClean="0">
                <a:solidFill>
                  <a:srgbClr val="FF0000"/>
                </a:solidFill>
              </a:rPr>
              <a:t>Hint: </a:t>
            </a:r>
            <a:r>
              <a:rPr lang="en-US" b="0" dirty="0" err="1" smtClean="0">
                <a:solidFill>
                  <a:srgbClr val="FF0000"/>
                </a:solidFill>
              </a:rPr>
              <a:t>Você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irá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usar</a:t>
            </a:r>
            <a:r>
              <a:rPr lang="en-US" b="0" dirty="0" smtClean="0">
                <a:solidFill>
                  <a:srgbClr val="FF0000"/>
                </a:solidFill>
              </a:rPr>
              <a:t> o </a:t>
            </a:r>
            <a:r>
              <a:rPr lang="en-US" b="0" dirty="0" err="1" smtClean="0">
                <a:solidFill>
                  <a:srgbClr val="FF0000"/>
                </a:solidFill>
              </a:rPr>
              <a:t>bloco</a:t>
            </a:r>
            <a:r>
              <a:rPr lang="en-US" b="0" dirty="0" smtClean="0">
                <a:solidFill>
                  <a:srgbClr val="FF0000"/>
                </a:solidFill>
              </a:rPr>
              <a:t> de </a:t>
            </a:r>
            <a:r>
              <a:rPr lang="en-US" b="0" dirty="0" err="1" smtClean="0">
                <a:solidFill>
                  <a:srgbClr val="FF0000"/>
                </a:solidFill>
              </a:rPr>
              <a:t>movimento</a:t>
            </a:r>
            <a:r>
              <a:rPr lang="en-US" b="0" dirty="0" smtClean="0">
                <a:solidFill>
                  <a:srgbClr val="FF0000"/>
                </a:solidFill>
              </a:rPr>
              <a:t> (</a:t>
            </a:r>
            <a:r>
              <a:rPr lang="en-US" b="0" dirty="0" err="1" smtClean="0">
                <a:solidFill>
                  <a:srgbClr val="FF0000"/>
                </a:solidFill>
              </a:rPr>
              <a:t>pense</a:t>
            </a:r>
            <a:r>
              <a:rPr lang="en-US" b="0" dirty="0" smtClean="0">
                <a:solidFill>
                  <a:srgbClr val="FF0000"/>
                </a:solidFill>
              </a:rPr>
              <a:t> no motor </a:t>
            </a:r>
            <a:r>
              <a:rPr lang="en-US" b="0" dirty="0" err="1" smtClean="0">
                <a:solidFill>
                  <a:srgbClr val="FF0000"/>
                </a:solidFill>
              </a:rPr>
              <a:t>ligado</a:t>
            </a:r>
            <a:r>
              <a:rPr lang="en-US" b="0" dirty="0" smtClean="0">
                <a:solidFill>
                  <a:srgbClr val="FF0000"/>
                </a:solidFill>
              </a:rPr>
              <a:t> e </a:t>
            </a:r>
            <a:r>
              <a:rPr lang="en-US" b="0" dirty="0" err="1" smtClean="0">
                <a:solidFill>
                  <a:srgbClr val="FF0000"/>
                </a:solidFill>
              </a:rPr>
              <a:t>desligado</a:t>
            </a:r>
            <a:r>
              <a:rPr lang="en-US" b="0" dirty="0" smtClean="0">
                <a:solidFill>
                  <a:srgbClr val="FF0000"/>
                </a:solidFill>
              </a:rPr>
              <a:t>) e um </a:t>
            </a:r>
            <a:r>
              <a:rPr lang="en-US" b="0" dirty="0" err="1" smtClean="0">
                <a:solidFill>
                  <a:srgbClr val="FF0000"/>
                </a:solidFill>
              </a:rPr>
              <a:t>esperar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po</a:t>
            </a:r>
            <a:r>
              <a:rPr lang="en-US" b="0" dirty="0" smtClean="0">
                <a:solidFill>
                  <a:srgbClr val="FF0000"/>
                </a:solidFill>
              </a:rPr>
              <a:t>  “</a:t>
            </a:r>
            <a:r>
              <a:rPr lang="en-US" b="0" dirty="0" err="1" smtClean="0">
                <a:solidFill>
                  <a:srgbClr val="FF0000"/>
                </a:solidFill>
              </a:rPr>
              <a:t>Cor</a:t>
            </a:r>
            <a:r>
              <a:rPr lang="en-US" b="0" dirty="0" smtClean="0">
                <a:solidFill>
                  <a:srgbClr val="FF0000"/>
                </a:solidFill>
              </a:rPr>
              <a:t>”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(Last edit: 6/24/2015)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/>
          </a:p>
        </p:txBody>
      </p:sp>
      <p:pic>
        <p:nvPicPr>
          <p:cNvPr id="8" name="Picture 7" descr="Screen Shot 2014-08-08 at 6.40.38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53"/>
          <a:stretch/>
        </p:blipFill>
        <p:spPr>
          <a:xfrm>
            <a:off x="4537364" y="1333026"/>
            <a:ext cx="4306746" cy="3804701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4075545" y="2297546"/>
            <a:ext cx="4849384" cy="704272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Screen Shot 2014-08-08 at 6.46.2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0713" y="5218545"/>
            <a:ext cx="1840923" cy="1521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62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Solução</a:t>
            </a:r>
            <a:r>
              <a:rPr lang="en-US" dirty="0" smtClean="0"/>
              <a:t> do </a:t>
            </a:r>
            <a:r>
              <a:rPr lang="en-US" dirty="0" err="1" smtClean="0"/>
              <a:t>desafio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7657067" y="1803731"/>
            <a:ext cx="932751" cy="0"/>
          </a:xfrm>
          <a:prstGeom prst="line">
            <a:avLst/>
          </a:prstGeom>
          <a:ln w="762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7657067" y="5490740"/>
            <a:ext cx="932751" cy="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8024706" y="2004257"/>
            <a:ext cx="0" cy="33554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561683" y="1366551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Final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561683" y="5677029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</a:t>
            </a:r>
            <a:r>
              <a:rPr lang="en-US" dirty="0" err="1" smtClean="0"/>
              <a:t>omeço</a:t>
            </a:r>
            <a:endParaRPr lang="en-US" dirty="0"/>
          </a:p>
        </p:txBody>
      </p:sp>
      <p:pic>
        <p:nvPicPr>
          <p:cNvPr id="15" name="Picture 14" descr="Screen Shot 2014-08-08 at 6.53.3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737" y="1735883"/>
            <a:ext cx="5511800" cy="42418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976091" y="3267364"/>
            <a:ext cx="1685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Mover </a:t>
            </a:r>
            <a:r>
              <a:rPr lang="en-US" dirty="0" err="1" smtClean="0"/>
              <a:t>colocado</a:t>
            </a:r>
            <a:r>
              <a:rPr lang="en-US" dirty="0"/>
              <a:t> </a:t>
            </a:r>
            <a:r>
              <a:rPr lang="en-US" dirty="0" smtClean="0"/>
              <a:t>no “OFF”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53309" y="3267364"/>
            <a:ext cx="1685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Mover</a:t>
            </a:r>
          </a:p>
          <a:p>
            <a:r>
              <a:rPr lang="en-US" dirty="0" err="1" smtClean="0"/>
              <a:t>Ligado</a:t>
            </a:r>
            <a:r>
              <a:rPr lang="en-US" dirty="0" smtClean="0"/>
              <a:t> </a:t>
            </a:r>
            <a:r>
              <a:rPr lang="en-US" dirty="0" err="1" smtClean="0"/>
              <a:t>no“ON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505378" y="5977683"/>
            <a:ext cx="33366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Esperar</a:t>
            </a:r>
            <a:r>
              <a:rPr lang="en-US" dirty="0" smtClean="0"/>
              <a:t> </a:t>
            </a:r>
            <a:r>
              <a:rPr lang="en-US" dirty="0" err="1" smtClean="0"/>
              <a:t>até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a </a:t>
            </a:r>
            <a:r>
              <a:rPr lang="en-US" dirty="0" err="1" smtClean="0"/>
              <a:t>cor</a:t>
            </a:r>
            <a:r>
              <a:rPr lang="en-US" dirty="0" smtClean="0"/>
              <a:t> </a:t>
            </a:r>
            <a:r>
              <a:rPr lang="en-US" dirty="0" err="1" smtClean="0"/>
              <a:t>esteja</a:t>
            </a:r>
            <a:r>
              <a:rPr lang="en-US" dirty="0" smtClean="0"/>
              <a:t> no </a:t>
            </a:r>
            <a:r>
              <a:rPr lang="en-US" dirty="0" err="1" smtClean="0"/>
              <a:t>verde</a:t>
            </a:r>
            <a:r>
              <a:rPr lang="en-US" dirty="0" smtClean="0"/>
              <a:t>(#3)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48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Guia</a:t>
            </a:r>
            <a:r>
              <a:rPr lang="en-US" dirty="0" smtClean="0"/>
              <a:t> de </a:t>
            </a:r>
            <a:r>
              <a:rPr lang="en-US" dirty="0" err="1" smtClean="0"/>
              <a:t>discussão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7600"/>
            <a:ext cx="8245474" cy="5008563"/>
          </a:xfrm>
        </p:spPr>
        <p:txBody>
          <a:bodyPr/>
          <a:lstStyle/>
          <a:p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identificar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cor</a:t>
            </a:r>
            <a:r>
              <a:rPr lang="en-US" dirty="0" smtClean="0"/>
              <a:t> com um sensor?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Qual</a:t>
            </a:r>
            <a:r>
              <a:rPr lang="en-US" dirty="0" smtClean="0"/>
              <a:t> a </a:t>
            </a:r>
            <a:r>
              <a:rPr lang="en-US" dirty="0" err="1" smtClean="0"/>
              <a:t>diferença</a:t>
            </a:r>
            <a:r>
              <a:rPr lang="en-US" dirty="0" smtClean="0"/>
              <a:t> de se </a:t>
            </a:r>
            <a:r>
              <a:rPr lang="en-US" dirty="0" err="1" smtClean="0"/>
              <a:t>usar</a:t>
            </a:r>
            <a:r>
              <a:rPr lang="en-US" dirty="0" smtClean="0"/>
              <a:t> COAST </a:t>
            </a:r>
            <a:r>
              <a:rPr lang="en-US" dirty="0" err="1" smtClean="0"/>
              <a:t>ou</a:t>
            </a:r>
            <a:r>
              <a:rPr lang="en-US" dirty="0" smtClean="0"/>
              <a:t> Break?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(Last edit: 6/24/2015)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18941" y="1524318"/>
            <a:ext cx="1777946" cy="36933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R</a:t>
            </a:r>
            <a:r>
              <a:rPr lang="en-US" dirty="0" err="1" smtClean="0">
                <a:solidFill>
                  <a:srgbClr val="FF0000"/>
                </a:solidFill>
              </a:rPr>
              <a:t>esposta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Sim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7569" y="1524318"/>
            <a:ext cx="995082" cy="156499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51330" y="4047564"/>
            <a:ext cx="4215653" cy="14773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Respostas</a:t>
            </a:r>
            <a:r>
              <a:rPr lang="en-US" dirty="0" smtClean="0">
                <a:solidFill>
                  <a:srgbClr val="FF0000"/>
                </a:solidFill>
              </a:rPr>
              <a:t>: O coast </a:t>
            </a:r>
            <a:r>
              <a:rPr lang="en-US" dirty="0" err="1" smtClean="0">
                <a:solidFill>
                  <a:srgbClr val="FF0000"/>
                </a:solidFill>
              </a:rPr>
              <a:t>irá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fazer</a:t>
            </a:r>
            <a:r>
              <a:rPr lang="en-US" dirty="0" smtClean="0">
                <a:solidFill>
                  <a:srgbClr val="FF0000"/>
                </a:solidFill>
              </a:rPr>
              <a:t> com </a:t>
            </a:r>
            <a:r>
              <a:rPr lang="en-US" dirty="0" err="1" smtClean="0">
                <a:solidFill>
                  <a:srgbClr val="FF0000"/>
                </a:solidFill>
              </a:rPr>
              <a:t>que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motores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continuem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rodando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livrementes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após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sua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ação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já</a:t>
            </a:r>
            <a:r>
              <a:rPr lang="en-US" dirty="0" smtClean="0">
                <a:solidFill>
                  <a:srgbClr val="FF0000"/>
                </a:solidFill>
              </a:rPr>
              <a:t> o BREAK </a:t>
            </a:r>
            <a:r>
              <a:rPr lang="en-US" dirty="0" err="1" smtClean="0">
                <a:solidFill>
                  <a:srgbClr val="FF0000"/>
                </a:solidFill>
              </a:rPr>
              <a:t>irá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fazer</a:t>
            </a:r>
            <a:r>
              <a:rPr lang="en-US" dirty="0" smtClean="0">
                <a:solidFill>
                  <a:srgbClr val="FF0000"/>
                </a:solidFill>
              </a:rPr>
              <a:t> com </a:t>
            </a:r>
            <a:r>
              <a:rPr lang="en-US" dirty="0" err="1" smtClean="0">
                <a:solidFill>
                  <a:srgbClr val="FF0000"/>
                </a:solidFill>
              </a:rPr>
              <a:t>que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eles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parem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imediatamente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502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créditos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Esse</a:t>
            </a:r>
            <a:r>
              <a:rPr lang="en-US" dirty="0" smtClean="0"/>
              <a:t> tutorial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criado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Sanjay Seshan e Arvind Seshan </a:t>
            </a:r>
          </a:p>
          <a:p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lições</a:t>
            </a:r>
            <a:r>
              <a:rPr lang="en-US" dirty="0" smtClean="0"/>
              <a:t> </a:t>
            </a:r>
            <a:r>
              <a:rPr lang="en-US" dirty="0" err="1" smtClean="0"/>
              <a:t>etão</a:t>
            </a:r>
            <a:r>
              <a:rPr lang="en-US" dirty="0" smtClean="0"/>
              <a:t> </a:t>
            </a:r>
            <a:r>
              <a:rPr lang="en-US" dirty="0" err="1" smtClean="0"/>
              <a:t>disponíveis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www.ev3lessons.com</a:t>
            </a:r>
            <a:endParaRPr lang="en-US" dirty="0" smtClean="0"/>
          </a:p>
          <a:p>
            <a:r>
              <a:rPr lang="en-US" dirty="0" err="1"/>
              <a:t>Traduzido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: </a:t>
            </a:r>
            <a:r>
              <a:rPr lang="en-US" i="1" dirty="0">
                <a:solidFill>
                  <a:srgbClr val="0070C0"/>
                </a:solidFill>
              </a:rPr>
              <a:t>GAMETECH CANAÃ</a:t>
            </a:r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27/06/2015)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Esse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trabalho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está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licensiado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sobre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959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AEF29D72-34CC-C448-A679-08550D2D21D1}" vid="{04B54D62-7BE5-DF47-9F85-5B9FEF4E3E09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beginner</Template>
  <TotalTime>6302</TotalTime>
  <Words>550</Words>
  <Application>Microsoft Macintosh PowerPoint</Application>
  <PresentationFormat>On-screen Show (4:3)</PresentationFormat>
  <Paragraphs>77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Black</vt:lpstr>
      <vt:lpstr>Calibri</vt:lpstr>
      <vt:lpstr>Calibri Light</vt:lpstr>
      <vt:lpstr>Helvetica Neue</vt:lpstr>
      <vt:lpstr>Arial</vt:lpstr>
      <vt:lpstr>beginner</vt:lpstr>
      <vt:lpstr>Custom Design</vt:lpstr>
      <vt:lpstr>Lição de programação iniciante</vt:lpstr>
      <vt:lpstr>Objetivo da lição</vt:lpstr>
      <vt:lpstr>O quê é um sensor ?</vt:lpstr>
      <vt:lpstr>O quê é um sensor de cor?</vt:lpstr>
      <vt:lpstr>Outro tipo de movimento: Coast or break(contínuo ou parar)?</vt:lpstr>
      <vt:lpstr>DESAFIO DO SENSOR DE COR</vt:lpstr>
      <vt:lpstr>Solução do desafio</vt:lpstr>
      <vt:lpstr>Guia de discussão </vt:lpstr>
      <vt:lpstr>créditos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Lições de programações  iniciantes no ev3</dc:title>
  <dc:creator>user</dc:creator>
  <cp:lastModifiedBy>Srinivasan Seshan</cp:lastModifiedBy>
  <cp:revision>9</cp:revision>
  <dcterms:created xsi:type="dcterms:W3CDTF">2014-08-07T02:19:13Z</dcterms:created>
  <dcterms:modified xsi:type="dcterms:W3CDTF">2017-02-11T16:06:40Z</dcterms:modified>
</cp:coreProperties>
</file>