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26" r:id="rId1"/>
    <p:sldMasterId id="2147483738" r:id="rId2"/>
    <p:sldMasterId id="2147483750" r:id="rId3"/>
  </p:sldMasterIdLst>
  <p:notesMasterIdLst>
    <p:notesMasterId r:id="rId16"/>
  </p:notesMasterIdLst>
  <p:handoutMasterIdLst>
    <p:handoutMasterId r:id="rId17"/>
  </p:handoutMasterIdLst>
  <p:sldIdLst>
    <p:sldId id="419" r:id="rId4"/>
    <p:sldId id="418" r:id="rId5"/>
    <p:sldId id="414" r:id="rId6"/>
    <p:sldId id="415" r:id="rId7"/>
    <p:sldId id="416" r:id="rId8"/>
    <p:sldId id="411" r:id="rId9"/>
    <p:sldId id="412" r:id="rId10"/>
    <p:sldId id="417" r:id="rId11"/>
    <p:sldId id="330" r:id="rId12"/>
    <p:sldId id="348" r:id="rId13"/>
    <p:sldId id="413" r:id="rId14"/>
    <p:sldId id="420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BD7FF"/>
    <a:srgbClr val="00B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58" autoAdjust="0"/>
    <p:restoredTop sz="99563" autoAdjust="0"/>
  </p:normalViewPr>
  <p:slideViewPr>
    <p:cSldViewPr snapToGrid="0" snapToObjects="1">
      <p:cViewPr>
        <p:scale>
          <a:sx n="70" d="100"/>
          <a:sy n="70" d="100"/>
        </p:scale>
        <p:origin x="1328" y="10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8" d="100"/>
        <a:sy n="158" d="100"/>
      </p:scale>
      <p:origin x="0" y="2729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slide" Target="slides/slide11.xml"/><Relationship Id="rId15" Type="http://schemas.openxmlformats.org/officeDocument/2006/relationships/slide" Target="slides/slide12.xml"/><Relationship Id="rId16" Type="http://schemas.openxmlformats.org/officeDocument/2006/relationships/notesMaster" Target="notesMasters/notesMaster1.xml"/><Relationship Id="rId17" Type="http://schemas.openxmlformats.org/officeDocument/2006/relationships/handoutMaster" Target="handoutMasters/handoutMaster1.xml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D9B3D7-15CB-9343-AA49-EFB5A8F33F18}" type="datetimeFigureOut">
              <a:rPr lang="en-US" smtClean="0"/>
              <a:t>2/11/17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D9BD6B-3536-BC44-B54A-7079C6CEB9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30327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3EFF1E-85A1-6640-AFB9-C38833E80A84}" type="datetimeFigureOut">
              <a:rPr lang="en-US" smtClean="0"/>
              <a:t>2/11/17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967457-1E83-1040-AFF7-8D09C473DB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918426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967457-1E83-1040-AFF7-8D09C473DBD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425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967457-1E83-1040-AFF7-8D09C473DBD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46703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967457-1E83-1040-AFF7-8D09C473DBD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04007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967457-1E83-1040-AFF7-8D09C473DBD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80281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87458-8A98-8B4E-961F-FA12D0B74031}" type="datetime1">
              <a:rPr lang="en-US" smtClean="0"/>
              <a:t>2/11/17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2015 (Last edit: 2/26/2015)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7888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B3D31-EBC4-CB45-8A03-DA5119396400}" type="datetime1">
              <a:rPr lang="en-US" smtClean="0"/>
              <a:t>2/11/17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2015 (Last edit: 2/26/2015)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8841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1049D-AE0F-8A4A-85C4-C93FFAC412C3}" type="datetime1">
              <a:rPr lang="en-US" smtClean="0"/>
              <a:t>2/11/17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2015 (Last edit: 2/26/2015)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55175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2517" y="3427224"/>
            <a:ext cx="6858000" cy="914400"/>
          </a:xfrm>
        </p:spPr>
        <p:txBody>
          <a:bodyPr/>
          <a:lstStyle>
            <a:lvl1pPr marL="0" indent="0" algn="ctr">
              <a:buNone/>
              <a:defRPr b="0" cap="none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9E09A-DFCF-9948-99C0-8E35366B8AF2}" type="datetime1">
              <a:rPr lang="en-US" smtClean="0"/>
              <a:t>2/11/17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92875"/>
            <a:ext cx="3945988" cy="282095"/>
          </a:xfrm>
        </p:spPr>
        <p:txBody>
          <a:bodyPr/>
          <a:lstStyle/>
          <a:p>
            <a:r>
              <a:rPr lang="en-US" smtClean="0"/>
              <a:t>Copyright © EV3Lessons.com 2015 (Last edit: 2/26/2015)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84242" y="6341733"/>
            <a:ext cx="58831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DBC7FC8-25FB-FC45-8177-2B991DA6778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8996106" y="2895600"/>
            <a:ext cx="147895" cy="39624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8959042" y="0"/>
            <a:ext cx="184958" cy="28956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8904666" y="0"/>
            <a:ext cx="91440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0" name="Picture 2" descr="EV3Lessons.co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896" y="400415"/>
            <a:ext cx="7741243" cy="287532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itle 1"/>
          <p:cNvSpPr>
            <a:spLocks noGrp="1"/>
          </p:cNvSpPr>
          <p:nvPr>
            <p:ph type="ctrTitle" hasCustomPrompt="1"/>
          </p:nvPr>
        </p:nvSpPr>
        <p:spPr>
          <a:xfrm>
            <a:off x="502903" y="5741850"/>
            <a:ext cx="8117227" cy="602769"/>
          </a:xfrm>
        </p:spPr>
        <p:txBody>
          <a:bodyPr>
            <a:noAutofit/>
          </a:bodyPr>
          <a:lstStyle>
            <a:lvl1pPr>
              <a:defRPr sz="2800"/>
            </a:lvl1pPr>
          </a:lstStyle>
          <a:p>
            <a:pPr algn="ctr"/>
            <a:r>
              <a:rPr lang="en-US" sz="3200" dirty="0" smtClean="0"/>
              <a:t>BEGINNER PROGRAMMING LESSON</a:t>
            </a:r>
            <a:endParaRPr lang="en-US" sz="3200" dirty="0"/>
          </a:p>
        </p:txBody>
      </p:sp>
      <p:sp>
        <p:nvSpPr>
          <p:cNvPr id="15" name="TextBox 14"/>
          <p:cNvSpPr txBox="1"/>
          <p:nvPr/>
        </p:nvSpPr>
        <p:spPr>
          <a:xfrm>
            <a:off x="2078568" y="4119917"/>
            <a:ext cx="49658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By Sanjay and Arvind </a:t>
            </a:r>
            <a:r>
              <a:rPr lang="en-US" dirty="0" err="1" smtClean="0"/>
              <a:t>Seshan</a:t>
            </a:r>
            <a:endParaRPr lang="en-US" dirty="0"/>
          </a:p>
        </p:txBody>
      </p:sp>
      <p:sp>
        <p:nvSpPr>
          <p:cNvPr id="16" name="Rectangle 15"/>
          <p:cNvSpPr/>
          <p:nvPr userDrawn="1"/>
        </p:nvSpPr>
        <p:spPr>
          <a:xfrm>
            <a:off x="8996106" y="2895600"/>
            <a:ext cx="147895" cy="39624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 userDrawn="1"/>
        </p:nvSpPr>
        <p:spPr>
          <a:xfrm>
            <a:off x="8959042" y="0"/>
            <a:ext cx="184958" cy="28956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 userDrawn="1"/>
        </p:nvSpPr>
        <p:spPr>
          <a:xfrm>
            <a:off x="8904666" y="0"/>
            <a:ext cx="91440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45475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45474" cy="43735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1B6AA-FBA4-C841-856B-92C0BB99EB1B}" type="datetime1">
              <a:rPr lang="en-US" smtClean="0"/>
              <a:t>2/11/17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2015 (Last edit: 2/26/2015)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7383" y="6376457"/>
            <a:ext cx="627256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4B9AA-1462-9846-BB96-903D8808102D}" type="datetime1">
              <a:rPr lang="en-US" smtClean="0"/>
              <a:t>2/11/17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Copyright © EV3Lessons.com 2015 (Last edit: 2/26/2015)</a:t>
            </a:r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45475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74800"/>
            <a:ext cx="387752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86923" y="1574800"/>
            <a:ext cx="3815751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A5F0D-AF48-D44D-AB6D-4896756761DA}" type="datetime1">
              <a:rPr lang="en-US" smtClean="0"/>
              <a:t>2/11/17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2015 (Last edit: 2/26/2015)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7026" y="6358106"/>
            <a:ext cx="666974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6D4A3-CD2E-1540-B1DF-B19E1FDD6235}" type="datetime1">
              <a:rPr lang="en-US" smtClean="0"/>
              <a:t>2/11/17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2015 (Last edit: 2/26/2015)</a:t>
            </a: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7026" y="6358106"/>
            <a:ext cx="666974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FC896-F499-0844-A5F6-F4FA5C130CC6}" type="datetime1">
              <a:rPr lang="en-US" smtClean="0"/>
              <a:t>2/11/17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2015 (Last edit: 2/26/2015)</a:t>
            </a:r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7026" y="6358106"/>
            <a:ext cx="666974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8A671-228D-5C4E-B916-24D334D43400}" type="datetime1">
              <a:rPr lang="en-US" smtClean="0"/>
              <a:t>2/11/17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2015 (Last edit: 2/26/2015)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8E5B2-E53D-B34D-8BEE-7316028BD0F8}" type="datetime1">
              <a:rPr lang="en-US" smtClean="0"/>
              <a:t>2/11/17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2015 (Last edit: 2/26/2015)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1361C-59F1-1448-9277-DB2B0528CEFF}" type="datetime1">
              <a:rPr lang="en-US" smtClean="0"/>
              <a:t>2/11/17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2015 (Last edit: 2/26/2015)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932444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BBE66-C3A1-1F40-B907-F72013EA63D6}" type="datetime1">
              <a:rPr lang="en-US" smtClean="0"/>
              <a:t>2/11/17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2015 (Last edit: 2/26/2015)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37D03-BC31-534C-B2AB-29199FB4C0F2}" type="datetime1">
              <a:rPr lang="en-US" smtClean="0"/>
              <a:t>2/11/17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2015 (Last edit: 2/26/2015)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24D12-1342-E14C-90E7-03D0D9B05B75}" type="datetime1">
              <a:rPr lang="en-US" smtClean="0"/>
              <a:t>2/11/17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2015 (Last edit: 2/26/2015)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E8F0C-F690-984D-97A5-2A1A1F38CA45}" type="datetime1">
              <a:rPr lang="en-US" smtClean="0"/>
              <a:t>2/11/17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2016 (Last edit: 07/04/2016)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D42F3-05E2-6E4D-B22F-A4B15202BAD6}" type="datetime1">
              <a:rPr lang="en-US" smtClean="0"/>
              <a:t>2/11/17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2016 (Last edit: 07/04/2016)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96F11-32C1-0647-8775-D1AB0BA87447}" type="datetime1">
              <a:rPr lang="en-US" smtClean="0"/>
              <a:t>2/11/17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2016 (Last edit: 07/04/2016)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9773A-9F6B-644E-8854-3F0DE6573F35}" type="datetime1">
              <a:rPr lang="en-US" smtClean="0"/>
              <a:t>2/11/17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2016 (Last edit: 07/04/2016)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887CE-B5F5-C846-B1D4-89864134B8B5}" type="datetime1">
              <a:rPr lang="en-US" smtClean="0"/>
              <a:t>2/11/17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2016 (Last edit: 07/04/2016)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BC33B-711B-1844-9F3C-BCAB2B5BD778}" type="datetime1">
              <a:rPr lang="en-US" smtClean="0"/>
              <a:t>2/11/17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2016 (Last edit: 07/04/2016)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9EC25-A7D8-AB48-8ED4-52E52BF98EDF}" type="datetime1">
              <a:rPr lang="en-US" smtClean="0"/>
              <a:t>2/11/17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2016 (Last edit: 07/04/2016)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0A06A-90E1-7E47-9839-B526382D4203}" type="datetime1">
              <a:rPr lang="en-US" smtClean="0"/>
              <a:t>2/11/17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2015 (Last edit: 2/26/2015)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59018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A1FE6-FF84-C74B-94A0-0BF8B206D8E1}" type="datetime1">
              <a:rPr lang="en-US" smtClean="0"/>
              <a:t>2/11/17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2016 (Last edit: 07/04/2016)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7F84D-39EF-844E-BF6B-853328168FEF}" type="datetime1">
              <a:rPr lang="en-US" smtClean="0"/>
              <a:t>2/11/17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2016 (Last edit: 07/04/2016)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2536E-A1EC-6044-B344-3C42F179AAC1}" type="datetime1">
              <a:rPr lang="en-US" smtClean="0"/>
              <a:t>2/11/17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2016 (Last edit: 07/04/2016)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AE7DB-ADC3-2445-B7E9-F3B6CE7C531F}" type="datetime1">
              <a:rPr lang="en-US" smtClean="0"/>
              <a:t>2/11/17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2016 (Last edit: 07/04/2016)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733E3-A2E2-1745-B5B2-42BB2C97642A}" type="datetime1">
              <a:rPr lang="en-US" smtClean="0"/>
              <a:t>2/11/17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2015 (Last edit: 2/26/2015)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2809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9ED15-093D-564F-96D8-88A1E10AE60C}" type="datetime1">
              <a:rPr lang="en-US" smtClean="0"/>
              <a:t>2/11/17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2015 (Last edit: 2/26/2015)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1485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27D48-330A-0C4C-AB3F-503D0829F04F}" type="datetime1">
              <a:rPr lang="en-US" smtClean="0"/>
              <a:t>2/11/17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2015 (Last edit: 2/26/2015)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53931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389B7-298B-E247-85D8-5BE001B1B347}" type="datetime1">
              <a:rPr lang="en-US" smtClean="0"/>
              <a:t>2/11/17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2015 (Last edit: 2/26/2015)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90736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19FD5-2A98-6443-A16B-D1F301A4B0E5}" type="datetime1">
              <a:rPr lang="en-US" smtClean="0"/>
              <a:t>2/11/17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2015 (Last edit: 2/26/2015)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6502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12F92-0729-664D-AB05-BB5278773CA5}" type="datetime1">
              <a:rPr lang="en-US" smtClean="0"/>
              <a:t>2/11/17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2015 (Last edit: 2/26/2015)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755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33.xml"/><Relationship Id="rId12" Type="http://schemas.openxmlformats.org/officeDocument/2006/relationships/theme" Target="../theme/theme3.xml"/><Relationship Id="rId1" Type="http://schemas.openxmlformats.org/officeDocument/2006/relationships/slideLayout" Target="../slideLayouts/slideLayout23.xml"/><Relationship Id="rId2" Type="http://schemas.openxmlformats.org/officeDocument/2006/relationships/slideLayout" Target="../slideLayouts/slideLayout24.xml"/><Relationship Id="rId3" Type="http://schemas.openxmlformats.org/officeDocument/2006/relationships/slideLayout" Target="../slideLayouts/slideLayout25.xml"/><Relationship Id="rId4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7.xml"/><Relationship Id="rId6" Type="http://schemas.openxmlformats.org/officeDocument/2006/relationships/slideLayout" Target="../slideLayouts/slideLayout28.xml"/><Relationship Id="rId7" Type="http://schemas.openxmlformats.org/officeDocument/2006/relationships/slideLayout" Target="../slideLayouts/slideLayout29.xml"/><Relationship Id="rId8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0AC318-B6C6-DD4C-BD37-EF3071557319}" type="datetime1">
              <a:rPr lang="en-US" smtClean="0"/>
              <a:t>2/11/17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Copyright © EV3Lessons.com 2015 (Last edit: 2/26/2015)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4374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45475" cy="13716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45474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F34D5EE3-E270-D846-8ABC-4206D7AE2281}" type="datetime1">
              <a:rPr lang="en-US" smtClean="0"/>
              <a:t>2/11/17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Copyright © EV3Lessons.com 2015 (Last edit: 2/26/2015)</a:t>
            </a:r>
            <a:endParaRPr lang="en-US" dirty="0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8477026" y="6358106"/>
            <a:ext cx="666974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8996106" y="2895600"/>
            <a:ext cx="147895" cy="39624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8959042" y="0"/>
            <a:ext cx="184958" cy="28956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8904666" y="0"/>
            <a:ext cx="91440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 userDrawn="1"/>
        </p:nvSpPr>
        <p:spPr>
          <a:xfrm>
            <a:off x="8996106" y="2895600"/>
            <a:ext cx="147895" cy="39624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/>
          <p:cNvSpPr/>
          <p:nvPr userDrawn="1"/>
        </p:nvSpPr>
        <p:spPr>
          <a:xfrm>
            <a:off x="8959042" y="0"/>
            <a:ext cx="184958" cy="28956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 userDrawn="1"/>
        </p:nvSpPr>
        <p:spPr>
          <a:xfrm>
            <a:off x="8904666" y="0"/>
            <a:ext cx="91440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748909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02BB09-AD7A-F342-B78F-330E2C5B2E11}" type="datetime1">
              <a:rPr lang="en-US" smtClean="0"/>
              <a:t>2/11/17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Copyright © EV3Lessons.com 2016 (Last edit: 07/04/2016)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96391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3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12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v3lessons.com/" TargetMode="External"/><Relationship Id="rId4" Type="http://schemas.openxmlformats.org/officeDocument/2006/relationships/hyperlink" Target="http://creativecommons.org/licenses/by-nc-sa/4.0/" TargetMode="External"/><Relationship Id="rId5" Type="http://schemas.openxmlformats.org/officeDocument/2006/relationships/image" Target="../media/image15.png"/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4" Type="http://schemas.openxmlformats.org/officeDocument/2006/relationships/image" Target="../media/image10.png"/><Relationship Id="rId5" Type="http://schemas.openxmlformats.org/officeDocument/2006/relationships/image" Target="../media/image11.png"/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4" Type="http://schemas.openxmlformats.org/officeDocument/2006/relationships/image" Target="../media/image13.jpg"/><Relationship Id="rId5" Type="http://schemas.openxmlformats.org/officeDocument/2006/relationships/image" Target="../media/image14.jpg"/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>
                <a:solidFill>
                  <a:srgbClr val="FF0000"/>
                </a:solidFill>
              </a:rPr>
              <a:t>Blocos</a:t>
            </a:r>
            <a:r>
              <a:rPr lang="en-US" dirty="0">
                <a:solidFill>
                  <a:srgbClr val="FF0000"/>
                </a:solidFill>
              </a:rPr>
              <a:t> de </a:t>
            </a:r>
            <a:r>
              <a:rPr lang="en-US" dirty="0" err="1">
                <a:solidFill>
                  <a:srgbClr val="FF0000"/>
                </a:solidFill>
              </a:rPr>
              <a:t>vizualização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err="1"/>
              <a:t>Lição</a:t>
            </a:r>
            <a:r>
              <a:rPr lang="en-US" dirty="0"/>
              <a:t> de </a:t>
            </a:r>
            <a:r>
              <a:rPr lang="en-US" dirty="0" err="1"/>
              <a:t>programação</a:t>
            </a:r>
            <a:r>
              <a:rPr lang="en-US" dirty="0"/>
              <a:t> </a:t>
            </a:r>
            <a:r>
              <a:rPr lang="en-US" dirty="0" err="1"/>
              <a:t>iniciante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23" t="17619" r="3095" b="25000"/>
          <a:stretch/>
        </p:blipFill>
        <p:spPr>
          <a:xfrm>
            <a:off x="3711108" y="4592409"/>
            <a:ext cx="1700816" cy="10564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67357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Solução</a:t>
            </a:r>
            <a:r>
              <a:rPr lang="en-US" dirty="0" smtClean="0"/>
              <a:t> do </a:t>
            </a:r>
            <a:r>
              <a:rPr lang="en-US" dirty="0" err="1" smtClean="0"/>
              <a:t>desafio</a:t>
            </a:r>
            <a:r>
              <a:rPr lang="en-US" dirty="0" smtClean="0"/>
              <a:t> 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92875"/>
            <a:ext cx="3869140" cy="365125"/>
          </a:xfrm>
        </p:spPr>
        <p:txBody>
          <a:bodyPr/>
          <a:lstStyle/>
          <a:p>
            <a:r>
              <a:rPr lang="en-US" dirty="0" smtClean="0"/>
              <a:t>Copyright © EV3Lessons.com 2015 (</a:t>
            </a:r>
            <a:r>
              <a:rPr lang="en-US" dirty="0" err="1" smtClean="0"/>
              <a:t>Última</a:t>
            </a:r>
            <a:r>
              <a:rPr lang="en-US" dirty="0" smtClean="0"/>
              <a:t> </a:t>
            </a:r>
            <a:r>
              <a:rPr lang="en-US" dirty="0" err="1" smtClean="0"/>
              <a:t>edição</a:t>
            </a:r>
            <a:r>
              <a:rPr lang="en-US" dirty="0" smtClean="0"/>
              <a:t> 24/06/2015)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10</a:t>
            </a:fld>
            <a:endParaRPr lang="en-US"/>
          </a:p>
        </p:txBody>
      </p:sp>
      <p:pic>
        <p:nvPicPr>
          <p:cNvPr id="5" name="Picture 4" descr="Screen Shot 2014-08-08 at 5.44.32 PM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87" r="2924"/>
          <a:stretch/>
        </p:blipFill>
        <p:spPr>
          <a:xfrm>
            <a:off x="552180" y="1693851"/>
            <a:ext cx="8192052" cy="2509503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569493" y="3732696"/>
            <a:ext cx="15668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Bloco</a:t>
            </a:r>
            <a:r>
              <a:rPr lang="en-US" dirty="0" smtClean="0"/>
              <a:t> de </a:t>
            </a:r>
            <a:r>
              <a:rPr lang="en-US" dirty="0" err="1" smtClean="0"/>
              <a:t>Visualização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52174" y="3853043"/>
            <a:ext cx="12920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Motor On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029803" y="3753656"/>
            <a:ext cx="14466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Bloco</a:t>
            </a:r>
            <a:r>
              <a:rPr lang="en-US" dirty="0" smtClean="0"/>
              <a:t> de </a:t>
            </a:r>
            <a:r>
              <a:rPr lang="en-US" dirty="0" err="1" smtClean="0"/>
              <a:t>Espera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7929217" y="3753656"/>
            <a:ext cx="9475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Motor Off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9942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discussão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en-US" dirty="0" err="1" smtClean="0"/>
              <a:t>Porque</a:t>
            </a:r>
            <a:r>
              <a:rPr lang="en-US" altLang="en-US" dirty="0" smtClean="0"/>
              <a:t>  </a:t>
            </a:r>
            <a:r>
              <a:rPr lang="en-US" altLang="en-US" dirty="0" err="1" smtClean="0"/>
              <a:t>você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quer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aprender</a:t>
            </a:r>
            <a:r>
              <a:rPr lang="en-US" altLang="en-US" dirty="0" smtClean="0"/>
              <a:t> a </a:t>
            </a:r>
            <a:r>
              <a:rPr lang="en-US" altLang="en-US" dirty="0" err="1" smtClean="0"/>
              <a:t>como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usar</a:t>
            </a:r>
            <a:r>
              <a:rPr lang="en-US" altLang="en-US" dirty="0" smtClean="0"/>
              <a:t>  o </a:t>
            </a:r>
            <a:r>
              <a:rPr lang="en-US" altLang="en-US" dirty="0" err="1" smtClean="0"/>
              <a:t>bloco</a:t>
            </a:r>
            <a:r>
              <a:rPr lang="en-US" altLang="en-US" dirty="0" smtClean="0"/>
              <a:t> de </a:t>
            </a:r>
            <a:r>
              <a:rPr lang="en-US" altLang="en-US" dirty="0" err="1" smtClean="0"/>
              <a:t>visualização</a:t>
            </a:r>
            <a:r>
              <a:rPr lang="en-US" altLang="en-US" dirty="0" smtClean="0"/>
              <a:t>? </a:t>
            </a:r>
          </a:p>
          <a:p>
            <a:pPr lvl="1"/>
            <a:r>
              <a:rPr lang="en-US" altLang="en-US" dirty="0" err="1" smtClean="0"/>
              <a:t>Você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pode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querer</a:t>
            </a:r>
            <a:r>
              <a:rPr lang="en-US" altLang="en-US" dirty="0" smtClean="0"/>
              <a:t> saber </a:t>
            </a:r>
            <a:r>
              <a:rPr lang="en-US" altLang="en-US" dirty="0" err="1" smtClean="0"/>
              <a:t>qual</a:t>
            </a:r>
            <a:r>
              <a:rPr lang="en-US" altLang="en-US" dirty="0" smtClean="0"/>
              <a:t> o valor do sensor </a:t>
            </a:r>
            <a:r>
              <a:rPr lang="en-US" altLang="en-US" dirty="0" err="1" smtClean="0"/>
              <a:t>que</a:t>
            </a:r>
            <a:r>
              <a:rPr lang="en-US" altLang="en-US" dirty="0" smtClean="0"/>
              <a:t> o </a:t>
            </a:r>
            <a:r>
              <a:rPr lang="en-US" altLang="en-US" dirty="0" err="1" smtClean="0"/>
              <a:t>seu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robô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está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vendo</a:t>
            </a:r>
            <a:endParaRPr lang="en-US" altLang="en-US" dirty="0" smtClean="0"/>
          </a:p>
          <a:p>
            <a:pPr lvl="1"/>
            <a:r>
              <a:rPr lang="en-US" altLang="en-US" dirty="0" err="1" smtClean="0"/>
              <a:t>Você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deve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ter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que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programar</a:t>
            </a:r>
            <a:r>
              <a:rPr lang="en-US" altLang="en-US" dirty="0" smtClean="0"/>
              <a:t> um </a:t>
            </a:r>
            <a:r>
              <a:rPr lang="en-US" altLang="en-US" dirty="0" err="1" smtClean="0"/>
              <a:t>robô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para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parar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quando</a:t>
            </a:r>
            <a:r>
              <a:rPr lang="en-US" altLang="en-US" dirty="0" smtClean="0"/>
              <a:t> o </a:t>
            </a:r>
            <a:r>
              <a:rPr lang="en-US" altLang="en-US" dirty="0" err="1" smtClean="0"/>
              <a:t>robô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alcançar</a:t>
            </a:r>
            <a:r>
              <a:rPr lang="en-US" altLang="en-US" dirty="0" smtClean="0"/>
              <a:t> a </a:t>
            </a:r>
            <a:r>
              <a:rPr lang="en-US" altLang="en-US" dirty="0" err="1" smtClean="0"/>
              <a:t>linha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vermelha</a:t>
            </a:r>
            <a:r>
              <a:rPr lang="en-US" altLang="en-US" dirty="0" smtClean="0"/>
              <a:t>, mas </a:t>
            </a:r>
            <a:r>
              <a:rPr lang="en-US" altLang="en-US" dirty="0" err="1" smtClean="0"/>
              <a:t>ele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para</a:t>
            </a:r>
            <a:r>
              <a:rPr lang="en-US" altLang="en-US" dirty="0" smtClean="0"/>
              <a:t> antes</a:t>
            </a:r>
          </a:p>
          <a:p>
            <a:pPr lvl="2"/>
            <a:r>
              <a:rPr lang="en-US" altLang="en-US" dirty="0" smtClean="0"/>
              <a:t>O </a:t>
            </a:r>
            <a:r>
              <a:rPr lang="en-US" altLang="en-US" dirty="0" err="1" smtClean="0"/>
              <a:t>robô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vê</a:t>
            </a:r>
            <a:r>
              <a:rPr lang="en-US" altLang="en-US" dirty="0"/>
              <a:t> </a:t>
            </a:r>
            <a:r>
              <a:rPr lang="en-US" altLang="en-US" dirty="0" smtClean="0"/>
              <a:t>a </a:t>
            </a:r>
            <a:r>
              <a:rPr lang="en-US" altLang="en-US" dirty="0" err="1" smtClean="0"/>
              <a:t>mesma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coisa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que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você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vê</a:t>
            </a:r>
            <a:r>
              <a:rPr lang="en-US" altLang="en-US" dirty="0"/>
              <a:t>?</a:t>
            </a:r>
            <a:endParaRPr lang="en-US" altLang="en-US" dirty="0" smtClean="0"/>
          </a:p>
          <a:p>
            <a:pPr lvl="2"/>
            <a:r>
              <a:rPr lang="en-US" altLang="en-US" dirty="0" err="1" smtClean="0"/>
              <a:t>Você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pode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visualizar</a:t>
            </a:r>
            <a:r>
              <a:rPr lang="en-US" altLang="en-US" dirty="0" smtClean="0"/>
              <a:t> o valor </a:t>
            </a:r>
            <a:r>
              <a:rPr lang="en-US" altLang="en-US" dirty="0" err="1" smtClean="0"/>
              <a:t>na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tela</a:t>
            </a:r>
            <a:r>
              <a:rPr lang="en-US" altLang="en-US" dirty="0" smtClean="0"/>
              <a:t> e </a:t>
            </a:r>
            <a:r>
              <a:rPr lang="en-US" altLang="en-US" dirty="0" err="1" smtClean="0"/>
              <a:t>conferir</a:t>
            </a:r>
            <a:endParaRPr lang="en-US" altLang="en-US" dirty="0" smtClean="0"/>
          </a:p>
          <a:p>
            <a:endParaRPr lang="en-US" altLang="en-US" dirty="0" smtClean="0"/>
          </a:p>
          <a:p>
            <a:r>
              <a:rPr lang="en-US" altLang="en-US" dirty="0" smtClean="0"/>
              <a:t>É </a:t>
            </a:r>
            <a:r>
              <a:rPr lang="en-US" altLang="en-US" dirty="0" err="1" smtClean="0"/>
              <a:t>uma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grande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ferramenta</a:t>
            </a:r>
            <a:r>
              <a:rPr lang="en-US" altLang="en-US" dirty="0" smtClean="0"/>
              <a:t> de </a:t>
            </a:r>
            <a:r>
              <a:rPr lang="en-US" altLang="en-US" dirty="0" err="1" smtClean="0"/>
              <a:t>depuração</a:t>
            </a:r>
            <a:r>
              <a:rPr lang="en-US" altLang="en-US" dirty="0" smtClean="0"/>
              <a:t>. </a:t>
            </a:r>
            <a:r>
              <a:rPr lang="en-US" altLang="en-US" dirty="0" err="1" smtClean="0"/>
              <a:t>Você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pode</a:t>
            </a:r>
            <a:r>
              <a:rPr lang="en-US" altLang="en-US" dirty="0"/>
              <a:t> </a:t>
            </a:r>
            <a:r>
              <a:rPr lang="en-US" altLang="en-US" dirty="0" err="1" smtClean="0"/>
              <a:t>aprender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mais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sobre</a:t>
            </a:r>
            <a:r>
              <a:rPr lang="en-US" altLang="en-US" dirty="0"/>
              <a:t> </a:t>
            </a:r>
            <a:r>
              <a:rPr lang="en-US" altLang="en-US" dirty="0" err="1" smtClean="0"/>
              <a:t>código</a:t>
            </a:r>
            <a:r>
              <a:rPr lang="en-US" altLang="en-US" dirty="0" smtClean="0"/>
              <a:t> de </a:t>
            </a:r>
            <a:r>
              <a:rPr lang="en-US" altLang="en-US" dirty="0" err="1" smtClean="0"/>
              <a:t>depuração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em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uma</a:t>
            </a:r>
            <a:r>
              <a:rPr lang="en-US" altLang="en-US" dirty="0" smtClean="0"/>
              <a:t> de </a:t>
            </a:r>
            <a:r>
              <a:rPr lang="en-US" altLang="en-US" dirty="0" err="1" smtClean="0"/>
              <a:t>suas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lições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intermediárias</a:t>
            </a:r>
            <a:r>
              <a:rPr lang="en-US" altLang="en-US" dirty="0" smtClean="0"/>
              <a:t>.</a:t>
            </a:r>
            <a:endParaRPr lang="en-US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57199" y="6492875"/>
            <a:ext cx="3855493" cy="365125"/>
          </a:xfrm>
        </p:spPr>
        <p:txBody>
          <a:bodyPr/>
          <a:lstStyle/>
          <a:p>
            <a:r>
              <a:rPr lang="en-US" dirty="0" smtClean="0"/>
              <a:t>Copyright © EV3Lessons.com 2015 (</a:t>
            </a:r>
            <a:r>
              <a:rPr lang="en-US" dirty="0" err="1" smtClean="0"/>
              <a:t>Última</a:t>
            </a:r>
            <a:r>
              <a:rPr lang="en-US" dirty="0" smtClean="0"/>
              <a:t> </a:t>
            </a:r>
            <a:r>
              <a:rPr lang="en-US" dirty="0" err="1" smtClean="0"/>
              <a:t>edição</a:t>
            </a:r>
            <a:r>
              <a:rPr lang="en-US" dirty="0" smtClean="0"/>
              <a:t> 24/06/2015)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5391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créditos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Esse</a:t>
            </a:r>
            <a:r>
              <a:rPr lang="en-US" dirty="0" smtClean="0"/>
              <a:t> tutorial </a:t>
            </a:r>
            <a:r>
              <a:rPr lang="en-US" dirty="0" err="1" smtClean="0"/>
              <a:t>foi</a:t>
            </a:r>
            <a:r>
              <a:rPr lang="en-US" dirty="0" smtClean="0"/>
              <a:t> </a:t>
            </a:r>
            <a:r>
              <a:rPr lang="en-US" dirty="0" err="1" smtClean="0"/>
              <a:t>criado</a:t>
            </a:r>
            <a:r>
              <a:rPr lang="en-US" dirty="0" smtClean="0"/>
              <a:t> </a:t>
            </a:r>
            <a:r>
              <a:rPr lang="en-US" dirty="0" err="1" smtClean="0"/>
              <a:t>por</a:t>
            </a:r>
            <a:r>
              <a:rPr lang="en-US" dirty="0" smtClean="0"/>
              <a:t> Sanjay Seshan e Arvind Seshan </a:t>
            </a:r>
          </a:p>
          <a:p>
            <a:r>
              <a:rPr lang="en-US" dirty="0" err="1" smtClean="0"/>
              <a:t>Mais</a:t>
            </a:r>
            <a:r>
              <a:rPr lang="en-US" dirty="0" smtClean="0"/>
              <a:t> </a:t>
            </a:r>
            <a:r>
              <a:rPr lang="en-US" dirty="0" err="1" smtClean="0"/>
              <a:t>lições</a:t>
            </a:r>
            <a:r>
              <a:rPr lang="en-US" dirty="0" smtClean="0"/>
              <a:t> </a:t>
            </a:r>
            <a:r>
              <a:rPr lang="en-US" dirty="0" err="1" smtClean="0"/>
              <a:t>etão</a:t>
            </a:r>
            <a:r>
              <a:rPr lang="en-US" dirty="0" smtClean="0"/>
              <a:t> </a:t>
            </a:r>
            <a:r>
              <a:rPr lang="en-US" dirty="0" err="1" smtClean="0"/>
              <a:t>disponíveis</a:t>
            </a:r>
            <a:r>
              <a:rPr lang="en-US" dirty="0" smtClean="0"/>
              <a:t> </a:t>
            </a:r>
            <a:r>
              <a:rPr lang="en-US" dirty="0" err="1" smtClean="0"/>
              <a:t>em</a:t>
            </a:r>
            <a:r>
              <a:rPr lang="en-US" dirty="0" smtClean="0"/>
              <a:t> </a:t>
            </a:r>
            <a:r>
              <a:rPr lang="en-US" dirty="0" smtClean="0">
                <a:hlinkClick r:id="rId3"/>
              </a:rPr>
              <a:t>www.ev3lessons.com</a:t>
            </a:r>
            <a:endParaRPr lang="en-US" dirty="0" smtClean="0"/>
          </a:p>
          <a:p>
            <a:r>
              <a:rPr lang="en-US" dirty="0" err="1"/>
              <a:t>Traduzido</a:t>
            </a:r>
            <a:r>
              <a:rPr lang="en-US" dirty="0"/>
              <a:t> </a:t>
            </a:r>
            <a:r>
              <a:rPr lang="en-US" dirty="0" err="1"/>
              <a:t>por</a:t>
            </a:r>
            <a:r>
              <a:rPr lang="en-US" dirty="0"/>
              <a:t>  </a:t>
            </a:r>
            <a:r>
              <a:rPr lang="en-US" i="1" dirty="0">
                <a:solidFill>
                  <a:srgbClr val="0070C0"/>
                </a:solidFill>
              </a:rPr>
              <a:t>GAMETECH CANAÃ</a:t>
            </a:r>
            <a:endParaRPr lang="en-US" dirty="0" smtClean="0"/>
          </a:p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2015 EV3Lessons.com (</a:t>
            </a:r>
            <a:r>
              <a:rPr lang="en-US" dirty="0" err="1" smtClean="0"/>
              <a:t>Última</a:t>
            </a:r>
            <a:r>
              <a:rPr lang="en-US" dirty="0" smtClean="0"/>
              <a:t> </a:t>
            </a:r>
            <a:r>
              <a:rPr lang="en-US" dirty="0" err="1" smtClean="0"/>
              <a:t>edição</a:t>
            </a:r>
            <a:r>
              <a:rPr lang="en-US" dirty="0" smtClean="0"/>
              <a:t>: 27/06/2015)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457199" y="4630535"/>
            <a:ext cx="7913347" cy="923330"/>
          </a:xfrm>
          <a:prstGeom prst="rect">
            <a:avLst/>
          </a:prstGeom>
          <a:solidFill>
            <a:srgbClr val="F5F5F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</a:rPr>
              <a:t>                         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/>
            </a:r>
            <a:b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Esse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trabalho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está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licensiado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sobre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 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4"/>
              </a:rPr>
              <a:t>Creative Commons Attribution-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4"/>
              </a:rPr>
              <a:t>NonCommercial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4"/>
              </a:rPr>
              <a:t>-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4"/>
              </a:rPr>
              <a:t>ShareAlike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4"/>
              </a:rPr>
              <a:t> 4.0 International License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.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2000" b="0" i="0" u="none" strike="noStrike" cap="none" normalizeH="0" baseline="0" dirty="0" smtClean="0">
              <a:ln>
                <a:noFill/>
              </a:ln>
              <a:solidFill>
                <a:srgbClr val="4374B7"/>
              </a:solidFill>
              <a:effectLst/>
              <a:latin typeface="Helvetica Neue"/>
            </a:endParaRPr>
          </a:p>
        </p:txBody>
      </p:sp>
      <p:pic>
        <p:nvPicPr>
          <p:cNvPr id="2050" name="Picture 2" descr="Creative Commons License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8595" y="3609409"/>
            <a:ext cx="2161449" cy="7614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44714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OBJETIVOS DA LIÇÃO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err="1" smtClean="0"/>
              <a:t>Aprenda</a:t>
            </a:r>
            <a:r>
              <a:rPr lang="en-US" dirty="0" smtClean="0"/>
              <a:t> </a:t>
            </a:r>
            <a:r>
              <a:rPr lang="en-US" dirty="0" err="1" smtClean="0"/>
              <a:t>como</a:t>
            </a:r>
            <a:r>
              <a:rPr lang="en-US" dirty="0" smtClean="0"/>
              <a:t> </a:t>
            </a:r>
            <a:r>
              <a:rPr lang="en-US" dirty="0" err="1" smtClean="0"/>
              <a:t>usar</a:t>
            </a:r>
            <a:r>
              <a:rPr lang="en-US" dirty="0" smtClean="0"/>
              <a:t> o </a:t>
            </a:r>
            <a:r>
              <a:rPr lang="en-US" dirty="0" err="1" smtClean="0"/>
              <a:t>Bloco</a:t>
            </a:r>
            <a:r>
              <a:rPr lang="en-US" dirty="0" smtClean="0"/>
              <a:t> de </a:t>
            </a:r>
            <a:r>
              <a:rPr lang="en-US" dirty="0" err="1" smtClean="0"/>
              <a:t>Vizualização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vizualizar</a:t>
            </a:r>
            <a:r>
              <a:rPr lang="en-US" dirty="0" smtClean="0"/>
              <a:t> </a:t>
            </a:r>
            <a:r>
              <a:rPr lang="en-US" dirty="0" err="1" smtClean="0"/>
              <a:t>textos</a:t>
            </a:r>
            <a:r>
              <a:rPr lang="en-US" dirty="0" smtClean="0"/>
              <a:t> e </a:t>
            </a:r>
            <a:r>
              <a:rPr lang="en-US" dirty="0" err="1" smtClean="0"/>
              <a:t>imagens</a:t>
            </a:r>
            <a:r>
              <a:rPr lang="en-US" dirty="0" smtClean="0"/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err="1" smtClean="0"/>
              <a:t>Entenda</a:t>
            </a:r>
            <a:r>
              <a:rPr lang="en-US" dirty="0" smtClean="0"/>
              <a:t> </a:t>
            </a:r>
            <a:r>
              <a:rPr lang="en-US" dirty="0" err="1" smtClean="0"/>
              <a:t>porque</a:t>
            </a:r>
            <a:r>
              <a:rPr lang="en-US" dirty="0" smtClean="0"/>
              <a:t> o </a:t>
            </a:r>
            <a:r>
              <a:rPr lang="en-US" dirty="0" err="1" smtClean="0"/>
              <a:t>Bloco</a:t>
            </a:r>
            <a:r>
              <a:rPr lang="en-US" dirty="0" smtClean="0"/>
              <a:t> de </a:t>
            </a:r>
            <a:r>
              <a:rPr lang="en-US" dirty="0" err="1" smtClean="0"/>
              <a:t>Vizualização</a:t>
            </a:r>
            <a:r>
              <a:rPr lang="en-US" dirty="0" smtClean="0"/>
              <a:t> </a:t>
            </a:r>
            <a:r>
              <a:rPr lang="en-US" dirty="0" err="1" smtClean="0"/>
              <a:t>pode</a:t>
            </a:r>
            <a:r>
              <a:rPr lang="en-US" dirty="0" smtClean="0"/>
              <a:t> </a:t>
            </a:r>
            <a:r>
              <a:rPr lang="en-US" dirty="0" err="1" smtClean="0"/>
              <a:t>ser</a:t>
            </a:r>
            <a:r>
              <a:rPr lang="en-US" dirty="0" smtClean="0"/>
              <a:t> </a:t>
            </a:r>
            <a:r>
              <a:rPr lang="en-US" dirty="0" err="1" smtClean="0"/>
              <a:t>útil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programação</a:t>
            </a: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57200" y="6492875"/>
            <a:ext cx="3910084" cy="365125"/>
          </a:xfrm>
        </p:spPr>
        <p:txBody>
          <a:bodyPr/>
          <a:lstStyle/>
          <a:p>
            <a:r>
              <a:rPr lang="en-US" dirty="0" smtClean="0"/>
              <a:t>Copyright © EV3Lessons.com 2015 (</a:t>
            </a:r>
            <a:r>
              <a:rPr lang="en-US" dirty="0" err="1" smtClean="0"/>
              <a:t>Última</a:t>
            </a:r>
            <a:r>
              <a:rPr lang="en-US" dirty="0" smtClean="0"/>
              <a:t> </a:t>
            </a:r>
            <a:r>
              <a:rPr lang="en-US" dirty="0" err="1" smtClean="0"/>
              <a:t>edição</a:t>
            </a:r>
            <a:r>
              <a:rPr lang="en-US" dirty="0" smtClean="0"/>
              <a:t> 24/06/2015)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516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BLOCO DE VIZUALIZAÇÃO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822174"/>
            <a:ext cx="3776430" cy="4494938"/>
          </a:xfrm>
          <a:ln>
            <a:noFill/>
          </a:ln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b="0" dirty="0" smtClean="0"/>
              <a:t>O </a:t>
            </a:r>
            <a:r>
              <a:rPr lang="en-US" b="0" dirty="0" err="1" smtClean="0"/>
              <a:t>Bloco</a:t>
            </a:r>
            <a:r>
              <a:rPr lang="en-US" b="0" dirty="0" smtClean="0"/>
              <a:t> de </a:t>
            </a:r>
            <a:r>
              <a:rPr lang="en-US" b="0" dirty="0" err="1" smtClean="0"/>
              <a:t>Vizualização</a:t>
            </a:r>
            <a:r>
              <a:rPr lang="en-US" b="0" dirty="0" smtClean="0"/>
              <a:t> </a:t>
            </a:r>
            <a:r>
              <a:rPr lang="en-US" b="0" dirty="0" err="1" smtClean="0"/>
              <a:t>mostra</a:t>
            </a:r>
            <a:r>
              <a:rPr lang="en-US" b="0" dirty="0" smtClean="0"/>
              <a:t> </a:t>
            </a:r>
            <a:r>
              <a:rPr lang="en-US" b="0" dirty="0" err="1" smtClean="0"/>
              <a:t>informações</a:t>
            </a:r>
            <a:r>
              <a:rPr lang="en-US" b="0" dirty="0" smtClean="0"/>
              <a:t> e </a:t>
            </a:r>
            <a:r>
              <a:rPr lang="en-US" b="0" dirty="0" err="1" smtClean="0"/>
              <a:t>imagens</a:t>
            </a:r>
            <a:r>
              <a:rPr lang="en-US" b="0" dirty="0" smtClean="0"/>
              <a:t> da </a:t>
            </a:r>
            <a:r>
              <a:rPr lang="en-US" b="0" dirty="0" err="1" smtClean="0"/>
              <a:t>tela</a:t>
            </a:r>
            <a:r>
              <a:rPr lang="en-US" b="0" dirty="0" smtClean="0"/>
              <a:t>.</a:t>
            </a:r>
            <a:endParaRPr lang="en-US" b="0" dirty="0"/>
          </a:p>
          <a:p>
            <a:pPr marL="342900" indent="-342900">
              <a:buFont typeface="Arial"/>
              <a:buChar char="•"/>
            </a:pPr>
            <a:r>
              <a:rPr lang="en-US" b="0" dirty="0" err="1" smtClean="0"/>
              <a:t>Você</a:t>
            </a:r>
            <a:r>
              <a:rPr lang="en-US" b="0" dirty="0" smtClean="0"/>
              <a:t> </a:t>
            </a:r>
            <a:r>
              <a:rPr lang="en-US" b="0" dirty="0" err="1" smtClean="0"/>
              <a:t>pode</a:t>
            </a:r>
            <a:r>
              <a:rPr lang="en-US" b="0" dirty="0" smtClean="0"/>
              <a:t> </a:t>
            </a:r>
            <a:r>
              <a:rPr lang="en-US" b="0" dirty="0" err="1" smtClean="0"/>
              <a:t>controlar</a:t>
            </a:r>
            <a:r>
              <a:rPr lang="en-US" b="0" dirty="0" smtClean="0"/>
              <a:t> a </a:t>
            </a:r>
            <a:r>
              <a:rPr lang="en-US" b="0" dirty="0" err="1" smtClean="0"/>
              <a:t>localização</a:t>
            </a:r>
            <a:r>
              <a:rPr lang="en-US" b="0" dirty="0" smtClean="0"/>
              <a:t> e o </a:t>
            </a:r>
            <a:r>
              <a:rPr lang="en-US" b="0" dirty="0" err="1" smtClean="0"/>
              <a:t>tamanho</a:t>
            </a:r>
            <a:r>
              <a:rPr lang="en-US" b="0" dirty="0" smtClean="0"/>
              <a:t> do </a:t>
            </a:r>
            <a:r>
              <a:rPr lang="en-US" b="0" dirty="0" err="1" smtClean="0"/>
              <a:t>texto</a:t>
            </a:r>
            <a:r>
              <a:rPr lang="en-US" b="0" dirty="0"/>
              <a:t>.</a:t>
            </a:r>
            <a:endParaRPr lang="en-US" b="0" dirty="0" smtClean="0"/>
          </a:p>
          <a:p>
            <a:pPr marL="342900" indent="-342900">
              <a:buFont typeface="Arial"/>
              <a:buChar char="•"/>
            </a:pPr>
            <a:r>
              <a:rPr lang="en-US" b="0" dirty="0" err="1" smtClean="0"/>
              <a:t>Você</a:t>
            </a:r>
            <a:r>
              <a:rPr lang="en-US" b="0" dirty="0" smtClean="0"/>
              <a:t> </a:t>
            </a:r>
            <a:r>
              <a:rPr lang="en-US" b="0" dirty="0" err="1" smtClean="0"/>
              <a:t>pode</a:t>
            </a:r>
            <a:r>
              <a:rPr lang="en-US" b="0" dirty="0" smtClean="0"/>
              <a:t> </a:t>
            </a:r>
            <a:r>
              <a:rPr lang="en-US" b="0" dirty="0" err="1" smtClean="0"/>
              <a:t>usar</a:t>
            </a:r>
            <a:r>
              <a:rPr lang="en-US" b="0" dirty="0" smtClean="0"/>
              <a:t> </a:t>
            </a:r>
            <a:r>
              <a:rPr lang="en-US" b="0" dirty="0" err="1" smtClean="0"/>
              <a:t>esse</a:t>
            </a:r>
            <a:r>
              <a:rPr lang="en-US" b="0" dirty="0" smtClean="0"/>
              <a:t> </a:t>
            </a:r>
            <a:r>
              <a:rPr lang="en-US" b="0" dirty="0" err="1" smtClean="0"/>
              <a:t>mesmo</a:t>
            </a:r>
            <a:r>
              <a:rPr lang="en-US" b="0" dirty="0" smtClean="0"/>
              <a:t> </a:t>
            </a:r>
            <a:r>
              <a:rPr lang="en-US" b="0" dirty="0" err="1" smtClean="0"/>
              <a:t>bloco</a:t>
            </a:r>
            <a:r>
              <a:rPr lang="en-US" b="0" dirty="0" smtClean="0"/>
              <a:t> </a:t>
            </a:r>
            <a:r>
              <a:rPr lang="en-US" b="0" dirty="0" err="1" smtClean="0"/>
              <a:t>para</a:t>
            </a:r>
            <a:r>
              <a:rPr lang="en-US" b="0" dirty="0" smtClean="0"/>
              <a:t> </a:t>
            </a:r>
            <a:r>
              <a:rPr lang="en-US" b="0" dirty="0" err="1" smtClean="0"/>
              <a:t>vizualizar</a:t>
            </a:r>
            <a:r>
              <a:rPr lang="en-US" b="0" dirty="0" smtClean="0"/>
              <a:t> </a:t>
            </a:r>
            <a:r>
              <a:rPr lang="en-US" b="0" dirty="0" err="1" smtClean="0"/>
              <a:t>leituras</a:t>
            </a:r>
            <a:r>
              <a:rPr lang="en-US" b="0" dirty="0" smtClean="0"/>
              <a:t> de </a:t>
            </a:r>
            <a:r>
              <a:rPr lang="en-US" b="0" dirty="0" err="1" smtClean="0"/>
              <a:t>sensores</a:t>
            </a:r>
            <a:r>
              <a:rPr lang="en-US" b="0" dirty="0" smtClean="0"/>
              <a:t> e </a:t>
            </a:r>
            <a:r>
              <a:rPr lang="en-US" b="0" dirty="0" err="1" smtClean="0"/>
              <a:t>instruções</a:t>
            </a:r>
            <a:r>
              <a:rPr lang="en-US" b="0" dirty="0" smtClean="0"/>
              <a:t>.</a:t>
            </a:r>
          </a:p>
          <a:p>
            <a:pPr marL="342900" indent="-342900">
              <a:buFont typeface="Arial"/>
              <a:buChar char="•"/>
            </a:pPr>
            <a:r>
              <a:rPr lang="en-US" b="0" dirty="0" err="1" smtClean="0"/>
              <a:t>Localizado</a:t>
            </a:r>
            <a:r>
              <a:rPr lang="en-US" b="0" dirty="0" smtClean="0"/>
              <a:t> </a:t>
            </a:r>
            <a:r>
              <a:rPr lang="en-US" b="0" dirty="0" err="1" smtClean="0"/>
              <a:t>na</a:t>
            </a:r>
            <a:r>
              <a:rPr lang="en-US" b="0" dirty="0" smtClean="0"/>
              <a:t> aba </a:t>
            </a:r>
            <a:r>
              <a:rPr lang="en-US" b="0" dirty="0" err="1" smtClean="0"/>
              <a:t>verde</a:t>
            </a:r>
            <a:r>
              <a:rPr lang="en-US" b="0" dirty="0" smtClean="0"/>
              <a:t>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57199" y="6492875"/>
            <a:ext cx="3951027" cy="549370"/>
          </a:xfrm>
        </p:spPr>
        <p:txBody>
          <a:bodyPr/>
          <a:lstStyle/>
          <a:p>
            <a:r>
              <a:rPr lang="en-US" dirty="0" smtClean="0"/>
              <a:t>Copyright © EV3Lessons.com 2015 (</a:t>
            </a:r>
            <a:r>
              <a:rPr lang="en-US" dirty="0" err="1" smtClean="0"/>
              <a:t>Última</a:t>
            </a:r>
            <a:r>
              <a:rPr lang="en-US" dirty="0" smtClean="0"/>
              <a:t> </a:t>
            </a:r>
            <a:r>
              <a:rPr lang="en-US" dirty="0" err="1" smtClean="0"/>
              <a:t>edição</a:t>
            </a:r>
            <a:r>
              <a:rPr lang="en-US" dirty="0" smtClean="0"/>
              <a:t>: 24/06/2015)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3</a:t>
            </a:fld>
            <a:endParaRPr lang="en-US"/>
          </a:p>
        </p:txBody>
      </p:sp>
      <p:pic>
        <p:nvPicPr>
          <p:cNvPr id="6" name="Picture 5" descr="Screen Shot 2014-08-07 at 12.29.41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8828" y="2192148"/>
            <a:ext cx="3310225" cy="41114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2051" y="2686230"/>
            <a:ext cx="3185332" cy="13729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7232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err="1" smtClean="0"/>
              <a:t>Mais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sobre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blocos</a:t>
            </a:r>
            <a:r>
              <a:rPr lang="en-US" altLang="en-US" dirty="0" smtClean="0"/>
              <a:t> de </a:t>
            </a:r>
            <a:r>
              <a:rPr lang="en-US" altLang="en-US" dirty="0" err="1" smtClean="0"/>
              <a:t>vizualização</a:t>
            </a:r>
            <a:endParaRPr lang="en-US" altLang="en-US" dirty="0" smtClean="0"/>
          </a:p>
        </p:txBody>
      </p:sp>
      <p:sp>
        <p:nvSpPr>
          <p:cNvPr id="43011" name="Content Placeholder 2"/>
          <p:cNvSpPr>
            <a:spLocks noGrp="1"/>
          </p:cNvSpPr>
          <p:nvPr>
            <p:ph idx="1"/>
          </p:nvPr>
        </p:nvSpPr>
        <p:spPr>
          <a:xfrm>
            <a:off x="457200" y="1323474"/>
            <a:ext cx="8245474" cy="4802690"/>
          </a:xfrm>
        </p:spPr>
        <p:txBody>
          <a:bodyPr>
            <a:normAutofit/>
          </a:bodyPr>
          <a:lstStyle/>
          <a:p>
            <a:r>
              <a:rPr lang="en-US" altLang="en-US" sz="2400" dirty="0" err="1" smtClean="0"/>
              <a:t>Dois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modos</a:t>
            </a:r>
            <a:r>
              <a:rPr lang="en-US" altLang="en-US" sz="2400" dirty="0" smtClean="0"/>
              <a:t> de </a:t>
            </a:r>
            <a:r>
              <a:rPr lang="en-US" altLang="en-US" sz="2400" dirty="0" err="1" smtClean="0"/>
              <a:t>vizualização</a:t>
            </a:r>
            <a:r>
              <a:rPr lang="en-US" altLang="en-US" sz="2400" dirty="0" smtClean="0"/>
              <a:t> </a:t>
            </a:r>
          </a:p>
          <a:p>
            <a:r>
              <a:rPr lang="en-US" altLang="en-US" sz="2400" dirty="0" err="1" smtClean="0"/>
              <a:t>Modo</a:t>
            </a:r>
            <a:r>
              <a:rPr lang="en-US" altLang="en-US" sz="2400" dirty="0" smtClean="0"/>
              <a:t> Pixel (Use </a:t>
            </a:r>
            <a:r>
              <a:rPr lang="en-US" altLang="en-US" sz="2400" dirty="0" err="1" smtClean="0"/>
              <a:t>para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vizualização</a:t>
            </a:r>
            <a:r>
              <a:rPr lang="en-US" altLang="en-US" sz="2400" dirty="0" smtClean="0"/>
              <a:t> de </a:t>
            </a:r>
            <a:r>
              <a:rPr lang="en-US" altLang="en-US" sz="2400" dirty="0" err="1" smtClean="0"/>
              <a:t>textos</a:t>
            </a:r>
            <a:r>
              <a:rPr lang="en-US" altLang="en-US" sz="2400" dirty="0" smtClean="0"/>
              <a:t> e </a:t>
            </a:r>
            <a:r>
              <a:rPr lang="en-US" altLang="en-US" sz="2400" dirty="0" err="1" smtClean="0"/>
              <a:t>imagens</a:t>
            </a:r>
            <a:r>
              <a:rPr lang="en-US" altLang="en-US" sz="2400" dirty="0" smtClean="0"/>
              <a:t>)</a:t>
            </a:r>
          </a:p>
          <a:p>
            <a:pPr lvl="1"/>
            <a:r>
              <a:rPr lang="en-US" altLang="en-US" sz="2200" dirty="0" smtClean="0"/>
              <a:t>178 pixels </a:t>
            </a:r>
            <a:r>
              <a:rPr lang="en-US" altLang="en-US" sz="2200" dirty="0" err="1" smtClean="0"/>
              <a:t>esquerda</a:t>
            </a:r>
            <a:r>
              <a:rPr lang="en-US" altLang="en-US" sz="2200" dirty="0" smtClean="0"/>
              <a:t> e </a:t>
            </a:r>
            <a:r>
              <a:rPr lang="en-US" altLang="en-US" sz="2200" dirty="0" err="1" smtClean="0"/>
              <a:t>direita</a:t>
            </a:r>
            <a:endParaRPr lang="en-US" altLang="en-US" sz="2200" dirty="0" smtClean="0"/>
          </a:p>
          <a:p>
            <a:pPr lvl="1"/>
            <a:r>
              <a:rPr lang="en-US" altLang="en-US" sz="2200" dirty="0" smtClean="0"/>
              <a:t>128 pixels </a:t>
            </a:r>
            <a:r>
              <a:rPr lang="en-US" altLang="en-US" sz="2200" dirty="0" err="1" smtClean="0"/>
              <a:t>baixo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em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cima</a:t>
            </a:r>
            <a:endParaRPr lang="en-US" altLang="en-US" sz="2200" dirty="0" smtClean="0"/>
          </a:p>
          <a:p>
            <a:r>
              <a:rPr lang="en-US" altLang="en-US" sz="2400" dirty="0" err="1" smtClean="0"/>
              <a:t>Modo</a:t>
            </a:r>
            <a:r>
              <a:rPr lang="en-US" altLang="en-US" sz="2400" dirty="0" smtClean="0"/>
              <a:t> grade (</a:t>
            </a:r>
            <a:r>
              <a:rPr lang="en-US" altLang="en-US" sz="2400" dirty="0" err="1" smtClean="0"/>
              <a:t>mais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fácil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para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usar</a:t>
            </a:r>
            <a:r>
              <a:rPr lang="en-US" altLang="en-US" sz="2400" dirty="0" smtClean="0"/>
              <a:t>, </a:t>
            </a:r>
            <a:r>
              <a:rPr lang="en-US" altLang="en-US" sz="2400" dirty="0" err="1" smtClean="0"/>
              <a:t>só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funciona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para</a:t>
            </a:r>
            <a:r>
              <a:rPr lang="en-US" altLang="en-US" sz="2400" dirty="0" smtClean="0"/>
              <a:t> o </a:t>
            </a:r>
            <a:r>
              <a:rPr lang="en-US" altLang="en-US" sz="2400" dirty="0" err="1" smtClean="0"/>
              <a:t>modo</a:t>
            </a:r>
            <a:r>
              <a:rPr lang="en-US" altLang="en-US" sz="2400" dirty="0" smtClean="0"/>
              <a:t> de </a:t>
            </a:r>
            <a:r>
              <a:rPr lang="en-US" altLang="en-US" sz="2400" dirty="0" err="1" smtClean="0"/>
              <a:t>texto</a:t>
            </a:r>
            <a:r>
              <a:rPr lang="en-US" altLang="en-US" sz="2400" dirty="0" smtClean="0"/>
              <a:t>)</a:t>
            </a:r>
          </a:p>
          <a:p>
            <a:pPr lvl="1"/>
            <a:r>
              <a:rPr lang="en-US" altLang="en-US" sz="1800" dirty="0" smtClean="0"/>
              <a:t>22 </a:t>
            </a:r>
            <a:r>
              <a:rPr lang="en-US" altLang="en-US" sz="1800" dirty="0" err="1" smtClean="0"/>
              <a:t>colunas</a:t>
            </a:r>
            <a:r>
              <a:rPr lang="en-US" altLang="en-US" sz="1800" dirty="0" smtClean="0"/>
              <a:t> de 8 pixels </a:t>
            </a:r>
            <a:r>
              <a:rPr lang="en-US" altLang="en-US" sz="1800" dirty="0" err="1" smtClean="0"/>
              <a:t>cada</a:t>
            </a:r>
            <a:endParaRPr lang="en-US" altLang="en-US" sz="1800" dirty="0" smtClean="0"/>
          </a:p>
          <a:p>
            <a:pPr lvl="1"/>
            <a:r>
              <a:rPr lang="en-US" altLang="en-US" sz="1800" dirty="0" smtClean="0"/>
              <a:t>12 </a:t>
            </a:r>
            <a:r>
              <a:rPr lang="en-US" altLang="en-US" sz="1800" dirty="0" err="1" smtClean="0"/>
              <a:t>linhas</a:t>
            </a:r>
            <a:r>
              <a:rPr lang="en-US" altLang="en-US" sz="1800" dirty="0" smtClean="0"/>
              <a:t> de 10 pixels </a:t>
            </a:r>
            <a:r>
              <a:rPr lang="en-US" altLang="en-US" sz="1800" dirty="0" err="1" smtClean="0"/>
              <a:t>cada</a:t>
            </a:r>
            <a:endParaRPr lang="en-US" altLang="en-US" sz="1800" dirty="0" smtClean="0"/>
          </a:p>
          <a:p>
            <a:pPr lvl="1"/>
            <a:r>
              <a:rPr lang="en-US" altLang="en-US" sz="1800" dirty="0" err="1" smtClean="0"/>
              <a:t>Caracteres</a:t>
            </a:r>
            <a:r>
              <a:rPr lang="en-US" altLang="en-US" sz="1800" dirty="0" smtClean="0"/>
              <a:t> </a:t>
            </a:r>
            <a:r>
              <a:rPr lang="en-US" altLang="en-US" sz="1800" dirty="0" err="1" smtClean="0"/>
              <a:t>pequenos</a:t>
            </a:r>
            <a:r>
              <a:rPr lang="en-US" altLang="en-US" sz="1800" dirty="0" smtClean="0"/>
              <a:t> </a:t>
            </a:r>
            <a:r>
              <a:rPr lang="en-US" altLang="en-US" sz="1800" dirty="0" err="1" smtClean="0"/>
              <a:t>são</a:t>
            </a:r>
            <a:r>
              <a:rPr lang="en-US" altLang="en-US" sz="1800" dirty="0" smtClean="0"/>
              <a:t> </a:t>
            </a:r>
            <a:r>
              <a:rPr lang="en-US" altLang="en-US" sz="1800" dirty="0" err="1" smtClean="0"/>
              <a:t>uma</a:t>
            </a:r>
            <a:r>
              <a:rPr lang="en-US" altLang="en-US" sz="1800" dirty="0" smtClean="0"/>
              <a:t> </a:t>
            </a:r>
            <a:r>
              <a:rPr lang="en-US" altLang="en-US" sz="1800" dirty="0" err="1" smtClean="0"/>
              <a:t>linha</a:t>
            </a:r>
            <a:r>
              <a:rPr lang="en-US" altLang="en-US" sz="1800" dirty="0" smtClean="0"/>
              <a:t> e </a:t>
            </a:r>
            <a:r>
              <a:rPr lang="en-US" altLang="en-US" sz="1800" dirty="0" err="1" smtClean="0"/>
              <a:t>uma</a:t>
            </a:r>
            <a:r>
              <a:rPr lang="en-US" altLang="en-US" sz="1800" dirty="0" smtClean="0"/>
              <a:t> </a:t>
            </a:r>
            <a:r>
              <a:rPr lang="en-US" altLang="en-US" sz="1800" dirty="0" err="1" smtClean="0"/>
              <a:t>coluna</a:t>
            </a:r>
            <a:endParaRPr lang="en-US" altLang="en-US" sz="1800" dirty="0" smtClean="0"/>
          </a:p>
          <a:p>
            <a:pPr lvl="1"/>
            <a:r>
              <a:rPr lang="en-US" altLang="en-US" sz="1800" dirty="0" err="1" smtClean="0"/>
              <a:t>Caracteres</a:t>
            </a:r>
            <a:r>
              <a:rPr lang="en-US" altLang="en-US" sz="1800" dirty="0" smtClean="0"/>
              <a:t> </a:t>
            </a:r>
            <a:r>
              <a:rPr lang="en-US" altLang="en-US" sz="1800" dirty="0" err="1" smtClean="0"/>
              <a:t>grandes</a:t>
            </a:r>
            <a:r>
              <a:rPr lang="en-US" altLang="en-US" sz="1800" dirty="0" smtClean="0"/>
              <a:t> </a:t>
            </a:r>
            <a:r>
              <a:rPr lang="en-US" altLang="en-US" sz="1800" dirty="0" err="1" smtClean="0"/>
              <a:t>são</a:t>
            </a:r>
            <a:r>
              <a:rPr lang="en-US" altLang="en-US" sz="1800" dirty="0" smtClean="0"/>
              <a:t> 2 </a:t>
            </a:r>
            <a:r>
              <a:rPr lang="en-US" altLang="en-US" sz="1800" dirty="0" err="1" smtClean="0"/>
              <a:t>linhas</a:t>
            </a:r>
            <a:r>
              <a:rPr lang="en-US" altLang="en-US" sz="1800" dirty="0" smtClean="0"/>
              <a:t> e 2 </a:t>
            </a:r>
            <a:r>
              <a:rPr lang="en-US" altLang="en-US" sz="1800" dirty="0" err="1" smtClean="0"/>
              <a:t>colunas</a:t>
            </a:r>
            <a:endParaRPr lang="en-US" altLang="en-US" sz="1800" dirty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199" y="6492875"/>
            <a:ext cx="4032914" cy="365125"/>
          </a:xfrm>
        </p:spPr>
        <p:txBody>
          <a:bodyPr/>
          <a:lstStyle/>
          <a:p>
            <a:r>
              <a:rPr lang="en-US" dirty="0" smtClean="0"/>
              <a:t>Copyright © EV3Lessons.com 2015 (</a:t>
            </a:r>
            <a:r>
              <a:rPr lang="en-US" dirty="0" err="1" smtClean="0"/>
              <a:t>Última</a:t>
            </a:r>
            <a:r>
              <a:rPr lang="en-US" dirty="0" smtClean="0"/>
              <a:t> </a:t>
            </a:r>
            <a:r>
              <a:rPr lang="en-US" dirty="0" err="1" smtClean="0"/>
              <a:t>edição</a:t>
            </a:r>
            <a:r>
              <a:rPr lang="en-US" dirty="0" smtClean="0"/>
              <a:t> 24/6/2015)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4</a:t>
            </a:fld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l="20782"/>
          <a:stretch/>
        </p:blipFill>
        <p:spPr>
          <a:xfrm>
            <a:off x="6619360" y="3648364"/>
            <a:ext cx="2069946" cy="205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8890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1"/>
          <p:cNvSpPr>
            <a:spLocks noGrp="1"/>
          </p:cNvSpPr>
          <p:nvPr>
            <p:ph type="title"/>
          </p:nvPr>
        </p:nvSpPr>
        <p:spPr>
          <a:xfrm>
            <a:off x="457199" y="152717"/>
            <a:ext cx="8245475" cy="1454769"/>
          </a:xfrm>
        </p:spPr>
        <p:txBody>
          <a:bodyPr>
            <a:normAutofit/>
          </a:bodyPr>
          <a:lstStyle/>
          <a:p>
            <a:r>
              <a:rPr lang="en-US" altLang="en-US" dirty="0" err="1" smtClean="0"/>
              <a:t>Exibindo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texto</a:t>
            </a:r>
            <a:r>
              <a:rPr lang="en-US" altLang="en-US" dirty="0" smtClean="0"/>
              <a:t> no </a:t>
            </a:r>
            <a:r>
              <a:rPr lang="en-US" altLang="en-US" dirty="0" err="1" smtClean="0"/>
              <a:t>modo</a:t>
            </a:r>
            <a:r>
              <a:rPr lang="en-US" altLang="en-US" dirty="0" smtClean="0"/>
              <a:t> de grade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457200" y="6492875"/>
            <a:ext cx="3809650" cy="365125"/>
          </a:xfrm>
        </p:spPr>
        <p:txBody>
          <a:bodyPr/>
          <a:lstStyle/>
          <a:p>
            <a:r>
              <a:rPr lang="en-US" dirty="0" smtClean="0"/>
              <a:t>Copyright © EV3Lessons.com 2015 (</a:t>
            </a:r>
            <a:r>
              <a:rPr lang="en-US" dirty="0" err="1" smtClean="0"/>
              <a:t>Última</a:t>
            </a:r>
            <a:r>
              <a:rPr lang="en-US" dirty="0" smtClean="0"/>
              <a:t> </a:t>
            </a:r>
            <a:r>
              <a:rPr lang="en-US" dirty="0" err="1" smtClean="0"/>
              <a:t>edição</a:t>
            </a:r>
            <a:r>
              <a:rPr lang="en-US" dirty="0" smtClean="0"/>
              <a:t> 24/06/2015)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5</a:t>
            </a:fld>
            <a:endParaRPr lang="en-US"/>
          </a:p>
        </p:txBody>
      </p:sp>
      <p:grpSp>
        <p:nvGrpSpPr>
          <p:cNvPr id="36" name="Group 35"/>
          <p:cNvGrpSpPr/>
          <p:nvPr/>
        </p:nvGrpSpPr>
        <p:grpSpPr>
          <a:xfrm>
            <a:off x="3647491" y="1269242"/>
            <a:ext cx="5224739" cy="5107448"/>
            <a:chOff x="2294980" y="1331074"/>
            <a:chExt cx="5224739" cy="4878806"/>
          </a:xfrm>
        </p:grpSpPr>
        <p:pic>
          <p:nvPicPr>
            <p:cNvPr id="15" name="Picture 14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865934" y="1331074"/>
              <a:ext cx="2324100" cy="2181225"/>
            </a:xfrm>
            <a:prstGeom prst="rect">
              <a:avLst/>
            </a:prstGeom>
          </p:spPr>
        </p:pic>
        <p:sp>
          <p:nvSpPr>
            <p:cNvPr id="44037" name="TextBox 5"/>
            <p:cNvSpPr txBox="1">
              <a:spLocks noChangeArrowheads="1"/>
            </p:cNvSpPr>
            <p:nvPr/>
          </p:nvSpPr>
          <p:spPr bwMode="auto">
            <a:xfrm>
              <a:off x="6190034" y="2661990"/>
              <a:ext cx="1160129" cy="499797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400" dirty="0" err="1" smtClean="0"/>
                <a:t>Texto</a:t>
              </a:r>
              <a:r>
                <a:rPr lang="en-US" altLang="en-US" sz="1400" dirty="0"/>
                <a:t> </a:t>
              </a:r>
              <a:r>
                <a:rPr lang="en-US" altLang="en-US" sz="1400" dirty="0" smtClean="0"/>
                <a:t>a </a:t>
              </a:r>
              <a:r>
                <a:rPr lang="en-US" altLang="en-US" sz="1400" dirty="0" err="1" smtClean="0"/>
                <a:t>ser</a:t>
              </a:r>
              <a:r>
                <a:rPr lang="en-US" altLang="en-US" sz="1400" dirty="0" smtClean="0"/>
                <a:t> </a:t>
              </a:r>
              <a:r>
                <a:rPr lang="en-US" altLang="en-US" sz="1400" dirty="0" err="1" smtClean="0"/>
                <a:t>apresentado</a:t>
              </a:r>
              <a:endParaRPr lang="en-US" altLang="en-US" sz="1400" dirty="0"/>
            </a:p>
          </p:txBody>
        </p:sp>
        <p:sp>
          <p:nvSpPr>
            <p:cNvPr id="44041" name="TextBox 17"/>
            <p:cNvSpPr txBox="1">
              <a:spLocks noChangeArrowheads="1"/>
            </p:cNvSpPr>
            <p:nvPr/>
          </p:nvSpPr>
          <p:spPr bwMode="auto">
            <a:xfrm>
              <a:off x="5768491" y="4987753"/>
              <a:ext cx="1751228" cy="911395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400" dirty="0" err="1" smtClean="0"/>
                <a:t>Tamanho</a:t>
              </a:r>
              <a:r>
                <a:rPr lang="en-US" altLang="en-US" sz="1400" dirty="0" smtClean="0"/>
                <a:t> do </a:t>
              </a:r>
              <a:r>
                <a:rPr lang="en-US" altLang="en-US" sz="1400" dirty="0" err="1" smtClean="0"/>
                <a:t>texto</a:t>
              </a:r>
              <a:endParaRPr lang="en-US" altLang="en-US" sz="1400" dirty="0"/>
            </a:p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400" dirty="0"/>
                <a:t>0 </a:t>
              </a:r>
              <a:r>
                <a:rPr lang="en-US" altLang="en-US" sz="1400" dirty="0" smtClean="0"/>
                <a:t>– </a:t>
              </a:r>
              <a:r>
                <a:rPr lang="en-US" altLang="en-US" sz="1400" dirty="0" err="1" smtClean="0"/>
                <a:t>fonte</a:t>
              </a:r>
              <a:r>
                <a:rPr lang="en-US" altLang="en-US" sz="1400" dirty="0" smtClean="0"/>
                <a:t> </a:t>
              </a:r>
              <a:r>
                <a:rPr lang="en-US" altLang="en-US" sz="1400" dirty="0" err="1" smtClean="0"/>
                <a:t>pequena</a:t>
              </a:r>
              <a:endParaRPr lang="en-US" altLang="en-US" sz="1400" dirty="0"/>
            </a:p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400" dirty="0"/>
                <a:t>1 – </a:t>
              </a:r>
              <a:r>
                <a:rPr lang="en-US" altLang="en-US" sz="1400" dirty="0" err="1" smtClean="0"/>
                <a:t>fonte</a:t>
              </a:r>
              <a:r>
                <a:rPr lang="en-US" altLang="en-US" sz="1400" dirty="0" smtClean="0"/>
                <a:t> </a:t>
              </a:r>
              <a:r>
                <a:rPr lang="en-US" altLang="en-US" sz="1400" dirty="0" err="1" smtClean="0"/>
                <a:t>média</a:t>
              </a:r>
              <a:endParaRPr lang="en-US" altLang="en-US" sz="1400" dirty="0"/>
            </a:p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400" dirty="0"/>
                <a:t>2 – </a:t>
              </a:r>
              <a:r>
                <a:rPr lang="en-US" altLang="en-US" sz="1400" dirty="0" err="1" smtClean="0"/>
                <a:t>fonte</a:t>
              </a:r>
              <a:r>
                <a:rPr lang="en-US" altLang="en-US" sz="1400" dirty="0" smtClean="0"/>
                <a:t> </a:t>
              </a:r>
              <a:r>
                <a:rPr lang="en-US" altLang="en-US" sz="1400" dirty="0" err="1" smtClean="0"/>
                <a:t>grande</a:t>
              </a:r>
              <a:endParaRPr lang="en-US" altLang="en-US" sz="1400" dirty="0"/>
            </a:p>
          </p:txBody>
        </p:sp>
        <p:sp>
          <p:nvSpPr>
            <p:cNvPr id="51" name="TextBox 5"/>
            <p:cNvSpPr txBox="1">
              <a:spLocks noChangeArrowheads="1"/>
            </p:cNvSpPr>
            <p:nvPr/>
          </p:nvSpPr>
          <p:spPr bwMode="auto">
            <a:xfrm>
              <a:off x="2294980" y="2309821"/>
              <a:ext cx="1242846" cy="532983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400" dirty="0" err="1" smtClean="0"/>
                <a:t>Visualização</a:t>
              </a:r>
              <a:r>
                <a:rPr lang="en-US" altLang="en-US" sz="1400" dirty="0" smtClean="0"/>
                <a:t> </a:t>
              </a:r>
              <a:r>
                <a:rPr lang="en-US" altLang="en-US" sz="1400" dirty="0" err="1" smtClean="0"/>
                <a:t>Prévia</a:t>
              </a:r>
              <a:endParaRPr lang="en-US" altLang="en-US" sz="1400" dirty="0"/>
            </a:p>
          </p:txBody>
        </p:sp>
        <p:sp>
          <p:nvSpPr>
            <p:cNvPr id="21" name="TextBox 5"/>
            <p:cNvSpPr txBox="1">
              <a:spLocks noChangeArrowheads="1"/>
            </p:cNvSpPr>
            <p:nvPr/>
          </p:nvSpPr>
          <p:spPr bwMode="auto">
            <a:xfrm>
              <a:off x="2294980" y="3765741"/>
              <a:ext cx="1828800" cy="31352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400" dirty="0" err="1" smtClean="0"/>
                <a:t>Tela</a:t>
              </a:r>
              <a:r>
                <a:rPr lang="en-US" altLang="en-US" sz="1400" dirty="0" smtClean="0"/>
                <a:t> de </a:t>
              </a:r>
              <a:r>
                <a:rPr lang="en-US" altLang="en-US" sz="1400" dirty="0" err="1" smtClean="0"/>
                <a:t>apague</a:t>
              </a:r>
              <a:endParaRPr lang="en-US" altLang="en-US" sz="1400" dirty="0"/>
            </a:p>
          </p:txBody>
        </p:sp>
        <p:sp>
          <p:nvSpPr>
            <p:cNvPr id="22" name="TextBox 5"/>
            <p:cNvSpPr txBox="1">
              <a:spLocks noChangeArrowheads="1"/>
            </p:cNvSpPr>
            <p:nvPr/>
          </p:nvSpPr>
          <p:spPr bwMode="auto">
            <a:xfrm>
              <a:off x="2294980" y="4135054"/>
              <a:ext cx="1828800" cy="532983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400" dirty="0" err="1" smtClean="0"/>
                <a:t>Coluna</a:t>
              </a:r>
              <a:r>
                <a:rPr lang="en-US" altLang="en-US" sz="1400" dirty="0" smtClean="0"/>
                <a:t> </a:t>
              </a:r>
              <a:r>
                <a:rPr lang="en-US" altLang="en-US" sz="1400" dirty="0" err="1" smtClean="0"/>
                <a:t>para</a:t>
              </a:r>
              <a:r>
                <a:rPr lang="en-US" altLang="en-US" sz="1400" dirty="0" smtClean="0"/>
                <a:t> </a:t>
              </a:r>
              <a:r>
                <a:rPr lang="en-US" altLang="en-US" sz="1400" dirty="0" err="1" smtClean="0"/>
                <a:t>iniciar</a:t>
              </a:r>
              <a:r>
                <a:rPr lang="en-US" altLang="en-US" sz="1400" dirty="0" smtClean="0"/>
                <a:t> a </a:t>
              </a:r>
              <a:r>
                <a:rPr lang="en-US" altLang="en-US" sz="1400" dirty="0" err="1" smtClean="0"/>
                <a:t>exibição</a:t>
              </a:r>
              <a:endParaRPr lang="en-US" altLang="en-US" sz="1400" dirty="0"/>
            </a:p>
          </p:txBody>
        </p:sp>
        <p:sp>
          <p:nvSpPr>
            <p:cNvPr id="23" name="TextBox 5"/>
            <p:cNvSpPr txBox="1">
              <a:spLocks noChangeArrowheads="1"/>
            </p:cNvSpPr>
            <p:nvPr/>
          </p:nvSpPr>
          <p:spPr bwMode="auto">
            <a:xfrm>
              <a:off x="2294980" y="4710369"/>
              <a:ext cx="1828800" cy="532983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400" dirty="0" err="1" smtClean="0"/>
                <a:t>Linha</a:t>
              </a:r>
              <a:r>
                <a:rPr lang="en-US" altLang="en-US" sz="1400" dirty="0" smtClean="0"/>
                <a:t> </a:t>
              </a:r>
              <a:r>
                <a:rPr lang="en-US" altLang="en-US" sz="1400" dirty="0" err="1" smtClean="0"/>
                <a:t>para</a:t>
              </a:r>
              <a:r>
                <a:rPr lang="en-US" altLang="en-US" sz="1400" dirty="0" smtClean="0"/>
                <a:t> </a:t>
              </a:r>
              <a:r>
                <a:rPr lang="en-US" altLang="en-US" sz="1400" dirty="0" err="1" smtClean="0"/>
                <a:t>iniciar</a:t>
              </a:r>
              <a:r>
                <a:rPr lang="en-US" altLang="en-US" sz="1400" dirty="0" smtClean="0"/>
                <a:t> a </a:t>
              </a:r>
              <a:r>
                <a:rPr lang="en-US" altLang="en-US" sz="1400" dirty="0" err="1" smtClean="0"/>
                <a:t>exibição</a:t>
              </a:r>
              <a:endParaRPr lang="en-US" altLang="en-US" sz="1400" dirty="0"/>
            </a:p>
          </p:txBody>
        </p:sp>
        <p:sp>
          <p:nvSpPr>
            <p:cNvPr id="24" name="TextBox 5"/>
            <p:cNvSpPr txBox="1">
              <a:spLocks noChangeArrowheads="1"/>
            </p:cNvSpPr>
            <p:nvPr/>
          </p:nvSpPr>
          <p:spPr bwMode="auto">
            <a:xfrm>
              <a:off x="2294980" y="5318668"/>
              <a:ext cx="1828800" cy="532983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400" dirty="0" err="1" smtClean="0"/>
                <a:t>Exibição</a:t>
              </a:r>
              <a:r>
                <a:rPr lang="en-US" altLang="en-US" sz="1400" dirty="0" smtClean="0"/>
                <a:t> </a:t>
              </a:r>
              <a:r>
                <a:rPr lang="en-US" altLang="en-US" sz="1400" dirty="0" err="1" smtClean="0"/>
                <a:t>preta</a:t>
              </a:r>
              <a:r>
                <a:rPr lang="en-US" altLang="en-US" sz="1400" dirty="0" smtClean="0"/>
                <a:t> e </a:t>
              </a:r>
              <a:r>
                <a:rPr lang="en-US" altLang="en-US" sz="1400" dirty="0" err="1" smtClean="0"/>
                <a:t>branca</a:t>
              </a:r>
              <a:endParaRPr lang="en-US" altLang="en-US" sz="1400" dirty="0"/>
            </a:p>
          </p:txBody>
        </p:sp>
        <p:sp>
          <p:nvSpPr>
            <p:cNvPr id="25" name="TextBox 5"/>
            <p:cNvSpPr txBox="1">
              <a:spLocks noChangeArrowheads="1"/>
            </p:cNvSpPr>
            <p:nvPr/>
          </p:nvSpPr>
          <p:spPr bwMode="auto">
            <a:xfrm>
              <a:off x="2294980" y="5915881"/>
              <a:ext cx="1828800" cy="293999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400" dirty="0" err="1" smtClean="0"/>
                <a:t>Tamanho</a:t>
              </a:r>
              <a:r>
                <a:rPr lang="en-US" altLang="en-US" sz="1400" dirty="0" smtClean="0"/>
                <a:t> do </a:t>
              </a:r>
              <a:r>
                <a:rPr lang="en-US" altLang="en-US" sz="1400" dirty="0" err="1" smtClean="0"/>
                <a:t>texto</a:t>
              </a:r>
              <a:endParaRPr lang="en-US" altLang="en-US" sz="1400" dirty="0"/>
            </a:p>
          </p:txBody>
        </p:sp>
        <p:cxnSp>
          <p:nvCxnSpPr>
            <p:cNvPr id="8" name="Elbow Connector 7"/>
            <p:cNvCxnSpPr>
              <a:stCxn id="21" idx="3"/>
            </p:cNvCxnSpPr>
            <p:nvPr/>
          </p:nvCxnSpPr>
          <p:spPr>
            <a:xfrm flipV="1">
              <a:off x="4123780" y="3340835"/>
              <a:ext cx="407268" cy="581667"/>
            </a:xfrm>
            <a:prstGeom prst="bentConnector2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Elbow Connector 9"/>
            <p:cNvCxnSpPr/>
            <p:nvPr/>
          </p:nvCxnSpPr>
          <p:spPr>
            <a:xfrm rot="5400000" flipH="1" flipV="1">
              <a:off x="3966993" y="3575842"/>
              <a:ext cx="1052738" cy="739165"/>
            </a:xfrm>
            <a:prstGeom prst="bentConnector3">
              <a:avLst>
                <a:gd name="adj1" fmla="val -339"/>
              </a:avLst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Elbow Connector 12"/>
            <p:cNvCxnSpPr>
              <a:stCxn id="23" idx="3"/>
            </p:cNvCxnSpPr>
            <p:nvPr/>
          </p:nvCxnSpPr>
          <p:spPr>
            <a:xfrm flipV="1">
              <a:off x="4123780" y="3327797"/>
              <a:ext cx="1072382" cy="1649063"/>
            </a:xfrm>
            <a:prstGeom prst="bentConnector2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Elbow Connector 16"/>
            <p:cNvCxnSpPr>
              <a:stCxn id="24" idx="3"/>
            </p:cNvCxnSpPr>
            <p:nvPr/>
          </p:nvCxnSpPr>
          <p:spPr>
            <a:xfrm flipV="1">
              <a:off x="4123780" y="3471206"/>
              <a:ext cx="1331447" cy="2048291"/>
            </a:xfrm>
            <a:prstGeom prst="bentConnector2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Elbow Connector 18"/>
            <p:cNvCxnSpPr>
              <a:stCxn id="25" idx="3"/>
            </p:cNvCxnSpPr>
            <p:nvPr/>
          </p:nvCxnSpPr>
          <p:spPr>
            <a:xfrm flipV="1">
              <a:off x="4123780" y="3666758"/>
              <a:ext cx="1567139" cy="2396123"/>
            </a:xfrm>
            <a:prstGeom prst="bentConnector2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Elbow Connector 26"/>
            <p:cNvCxnSpPr>
              <a:stCxn id="51" idx="0"/>
            </p:cNvCxnSpPr>
            <p:nvPr/>
          </p:nvCxnSpPr>
          <p:spPr>
            <a:xfrm rot="16200000" flipH="1">
              <a:off x="3458452" y="1767771"/>
              <a:ext cx="2" cy="1084100"/>
            </a:xfrm>
            <a:prstGeom prst="bentConnector4">
              <a:avLst>
                <a:gd name="adj1" fmla="val -11430000000"/>
                <a:gd name="adj2" fmla="val 78661"/>
              </a:avLst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Elbow Connector 31"/>
            <p:cNvCxnSpPr>
              <a:stCxn id="44037" idx="2"/>
            </p:cNvCxnSpPr>
            <p:nvPr/>
          </p:nvCxnSpPr>
          <p:spPr>
            <a:xfrm rot="5400000" flipH="1">
              <a:off x="6091370" y="2483058"/>
              <a:ext cx="499786" cy="857672"/>
            </a:xfrm>
            <a:prstGeom prst="bentConnector4">
              <a:avLst>
                <a:gd name="adj1" fmla="val -43692"/>
                <a:gd name="adj2" fmla="val 83816"/>
              </a:avLst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8" name="TextBox 5"/>
          <p:cNvSpPr txBox="1">
            <a:spLocks noChangeArrowheads="1"/>
          </p:cNvSpPr>
          <p:nvPr/>
        </p:nvSpPr>
        <p:spPr bwMode="auto">
          <a:xfrm>
            <a:off x="3645427" y="2916648"/>
            <a:ext cx="1242846" cy="52322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 err="1" smtClean="0"/>
              <a:t>Modo</a:t>
            </a:r>
            <a:r>
              <a:rPr lang="en-US" altLang="en-US" sz="1400" dirty="0" smtClean="0"/>
              <a:t>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 smtClean="0"/>
              <a:t>Switch</a:t>
            </a:r>
            <a:endParaRPr lang="en-US" altLang="en-US" sz="1400" dirty="0"/>
          </a:p>
        </p:txBody>
      </p:sp>
      <p:cxnSp>
        <p:nvCxnSpPr>
          <p:cNvPr id="47" name="Elbow Connector 46"/>
          <p:cNvCxnSpPr>
            <a:stCxn id="58" idx="3"/>
          </p:cNvCxnSpPr>
          <p:nvPr/>
        </p:nvCxnSpPr>
        <p:spPr>
          <a:xfrm flipV="1">
            <a:off x="4888273" y="3003601"/>
            <a:ext cx="462677" cy="174657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125133" y="1607487"/>
            <a:ext cx="3321425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/>
              <a:t>Passo</a:t>
            </a:r>
            <a:r>
              <a:rPr lang="en-US" b="1" dirty="0" smtClean="0"/>
              <a:t> 1: </a:t>
            </a:r>
          </a:p>
          <a:p>
            <a:r>
              <a:rPr lang="en-US" dirty="0" err="1" smtClean="0"/>
              <a:t>Escolha</a:t>
            </a:r>
            <a:r>
              <a:rPr lang="en-US" dirty="0" smtClean="0"/>
              <a:t> </a:t>
            </a:r>
            <a:r>
              <a:rPr lang="en-US" dirty="0" err="1" smtClean="0"/>
              <a:t>bloco</a:t>
            </a:r>
            <a:r>
              <a:rPr lang="en-US" dirty="0" smtClean="0"/>
              <a:t> de </a:t>
            </a:r>
            <a:r>
              <a:rPr lang="en-US" dirty="0" err="1" smtClean="0"/>
              <a:t>vizualização</a:t>
            </a:r>
            <a:endParaRPr lang="en-US" dirty="0" smtClean="0"/>
          </a:p>
          <a:p>
            <a:endParaRPr lang="en-US" b="1" dirty="0" smtClean="0"/>
          </a:p>
          <a:p>
            <a:r>
              <a:rPr lang="en-US" b="1" dirty="0" err="1" smtClean="0"/>
              <a:t>Passo</a:t>
            </a:r>
            <a:r>
              <a:rPr lang="en-US" b="1" dirty="0" smtClean="0"/>
              <a:t> 2:</a:t>
            </a:r>
          </a:p>
          <a:p>
            <a:r>
              <a:rPr lang="en-US" dirty="0" smtClean="0"/>
              <a:t> </a:t>
            </a:r>
            <a:r>
              <a:rPr lang="pt-BR" dirty="0"/>
              <a:t>Clique em "alternar entre os modos" ícone e passa o mouse sobre "texto</a:t>
            </a:r>
            <a:r>
              <a:rPr lang="pt-BR" dirty="0" smtClean="0"/>
              <a:t>"</a:t>
            </a:r>
            <a:r>
              <a:rPr lang="en-US" dirty="0" smtClean="0"/>
              <a:t>. </a:t>
            </a:r>
            <a:r>
              <a:rPr lang="en-US" dirty="0" err="1" smtClean="0"/>
              <a:t>Depois</a:t>
            </a:r>
            <a:r>
              <a:rPr lang="en-US" dirty="0" smtClean="0"/>
              <a:t> clique </a:t>
            </a:r>
            <a:r>
              <a:rPr lang="en-US" dirty="0" err="1" smtClean="0"/>
              <a:t>na</a:t>
            </a:r>
            <a:r>
              <a:rPr lang="en-US" dirty="0" smtClean="0"/>
              <a:t> ‘’grade’’. O </a:t>
            </a:r>
            <a:r>
              <a:rPr lang="en-US" dirty="0" err="1" smtClean="0"/>
              <a:t>icone</a:t>
            </a:r>
            <a:r>
              <a:rPr lang="en-US" dirty="0" smtClean="0"/>
              <a:t> </a:t>
            </a:r>
            <a:r>
              <a:rPr lang="en-US" dirty="0" err="1" smtClean="0"/>
              <a:t>ira</a:t>
            </a:r>
            <a:r>
              <a:rPr lang="en-US" dirty="0" smtClean="0"/>
              <a:t> </a:t>
            </a:r>
            <a:r>
              <a:rPr lang="en-US" dirty="0" err="1" smtClean="0"/>
              <a:t>mudar</a:t>
            </a:r>
            <a:r>
              <a:rPr lang="en-US" dirty="0" smtClean="0"/>
              <a:t> </a:t>
            </a:r>
            <a:r>
              <a:rPr lang="en-US" dirty="0" err="1" smtClean="0"/>
              <a:t>dentro</a:t>
            </a:r>
            <a:r>
              <a:rPr lang="en-US" dirty="0" smtClean="0"/>
              <a:t> de um </a:t>
            </a:r>
            <a:r>
              <a:rPr lang="en-US" dirty="0" err="1" smtClean="0"/>
              <a:t>quadrado</a:t>
            </a:r>
            <a:r>
              <a:rPr lang="en-US" dirty="0" smtClean="0"/>
              <a:t> com </a:t>
            </a:r>
            <a:r>
              <a:rPr lang="en-US" dirty="0" err="1" smtClean="0"/>
              <a:t>pontos</a:t>
            </a:r>
            <a:r>
              <a:rPr lang="en-US" dirty="0" smtClean="0"/>
              <a:t>.</a:t>
            </a:r>
          </a:p>
          <a:p>
            <a:endParaRPr lang="en-US" b="1" dirty="0" smtClean="0"/>
          </a:p>
          <a:p>
            <a:r>
              <a:rPr lang="en-US" b="1" dirty="0" err="1" smtClean="0"/>
              <a:t>Passo</a:t>
            </a:r>
            <a:r>
              <a:rPr lang="en-US" b="1" dirty="0" smtClean="0"/>
              <a:t> 3:</a:t>
            </a:r>
            <a:endParaRPr lang="en-US" dirty="0" smtClean="0"/>
          </a:p>
          <a:p>
            <a:r>
              <a:rPr lang="en-US" dirty="0" smtClean="0"/>
              <a:t>Use a </a:t>
            </a:r>
            <a:r>
              <a:rPr lang="en-US" dirty="0" err="1" smtClean="0"/>
              <a:t>caixa</a:t>
            </a:r>
            <a:r>
              <a:rPr lang="en-US" dirty="0" smtClean="0"/>
              <a:t> no canto </a:t>
            </a:r>
            <a:r>
              <a:rPr lang="en-US" dirty="0" err="1" smtClean="0"/>
              <a:t>direito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digitar</a:t>
            </a:r>
            <a:r>
              <a:rPr lang="en-US" dirty="0" smtClean="0"/>
              <a:t> o </a:t>
            </a:r>
            <a:r>
              <a:rPr lang="en-US" dirty="0" err="1" smtClean="0"/>
              <a:t>texto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você</a:t>
            </a:r>
            <a:r>
              <a:rPr lang="en-US" dirty="0" smtClean="0"/>
              <a:t> </a:t>
            </a:r>
            <a:r>
              <a:rPr lang="en-US" dirty="0" err="1" smtClean="0"/>
              <a:t>deseja</a:t>
            </a:r>
            <a:r>
              <a:rPr lang="en-US" dirty="0" smtClean="0"/>
              <a:t> </a:t>
            </a:r>
            <a:r>
              <a:rPr lang="en-US" dirty="0" err="1" smtClean="0"/>
              <a:t>exibir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3161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EXIBIÇÃO DO BLOCO DESAFIO 1</a:t>
            </a:r>
          </a:p>
        </p:txBody>
      </p:sp>
      <p:sp>
        <p:nvSpPr>
          <p:cNvPr id="450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err="1" smtClean="0"/>
              <a:t>Você</a:t>
            </a:r>
            <a:r>
              <a:rPr lang="en-US" altLang="en-US" dirty="0"/>
              <a:t> 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escrever</a:t>
            </a:r>
            <a:r>
              <a:rPr lang="en-US" altLang="en-US" dirty="0" smtClean="0"/>
              <a:t> </a:t>
            </a:r>
            <a:r>
              <a:rPr lang="en-US" altLang="en-US" dirty="0"/>
              <a:t> </a:t>
            </a:r>
            <a:r>
              <a:rPr lang="en-US" altLang="en-US" dirty="0" smtClean="0"/>
              <a:t>um </a:t>
            </a:r>
            <a:r>
              <a:rPr lang="en-US" altLang="en-US" dirty="0" err="1" smtClean="0"/>
              <a:t>programa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para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ser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mostrado</a:t>
            </a:r>
            <a:r>
              <a:rPr lang="en-US" altLang="en-US" dirty="0" smtClean="0"/>
              <a:t> no </a:t>
            </a:r>
            <a:r>
              <a:rPr lang="en-US" altLang="en-US" dirty="0" err="1" smtClean="0"/>
              <a:t>meio</a:t>
            </a:r>
            <a:r>
              <a:rPr lang="en-US" altLang="en-US" dirty="0" smtClean="0"/>
              <a:t> da </a:t>
            </a:r>
            <a:r>
              <a:rPr lang="en-US" altLang="en-US" dirty="0" err="1" smtClean="0"/>
              <a:t>tela</a:t>
            </a:r>
            <a:r>
              <a:rPr lang="en-US" altLang="en-US" dirty="0"/>
              <a:t>?</a:t>
            </a:r>
            <a:endParaRPr lang="en-US" altLang="en-US" dirty="0" smtClean="0"/>
          </a:p>
          <a:p>
            <a:pPr lvl="1"/>
            <a:r>
              <a:rPr lang="en-US" altLang="en-US" dirty="0" err="1" smtClean="0"/>
              <a:t>Visializar</a:t>
            </a:r>
            <a:r>
              <a:rPr lang="en-US" altLang="en-US" dirty="0" smtClean="0"/>
              <a:t> “Hello World”</a:t>
            </a:r>
          </a:p>
          <a:p>
            <a:pPr lvl="1"/>
            <a:endParaRPr lang="en-US" altLang="en-US" dirty="0" smtClean="0"/>
          </a:p>
          <a:p>
            <a:r>
              <a:rPr lang="en-US" altLang="en-US" dirty="0" err="1" smtClean="0"/>
              <a:t>Fazer</a:t>
            </a:r>
            <a:r>
              <a:rPr lang="en-US" altLang="en-US" dirty="0" smtClean="0"/>
              <a:t> a </a:t>
            </a:r>
            <a:r>
              <a:rPr lang="en-US" altLang="en-US" dirty="0" err="1" smtClean="0"/>
              <a:t>visualização</a:t>
            </a:r>
            <a:r>
              <a:rPr lang="en-US" altLang="en-US" dirty="0" smtClean="0"/>
              <a:t> do </a:t>
            </a:r>
            <a:r>
              <a:rPr lang="en-US" altLang="en-US" dirty="0" err="1" smtClean="0"/>
              <a:t>bloco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executar</a:t>
            </a:r>
            <a:r>
              <a:rPr lang="en-US" altLang="en-US" dirty="0" smtClean="0"/>
              <a:t>  </a:t>
            </a:r>
            <a:r>
              <a:rPr lang="en-US" altLang="en-US" dirty="0" err="1" smtClean="0"/>
              <a:t>por</a:t>
            </a:r>
            <a:r>
              <a:rPr lang="en-US" altLang="en-US" dirty="0" smtClean="0"/>
              <a:t>  3 </a:t>
            </a:r>
            <a:r>
              <a:rPr lang="en-US" altLang="en-US" dirty="0" err="1" smtClean="0"/>
              <a:t>segundos</a:t>
            </a:r>
            <a:r>
              <a:rPr lang="en-US" altLang="en-US" dirty="0" smtClean="0"/>
              <a:t> .</a:t>
            </a:r>
          </a:p>
          <a:p>
            <a:endParaRPr lang="en-US" altLang="en-US" dirty="0" smtClean="0"/>
          </a:p>
          <a:p>
            <a:r>
              <a:rPr lang="en-US" altLang="en-US" dirty="0" err="1" smtClean="0"/>
              <a:t>Você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pode</a:t>
            </a:r>
            <a:r>
              <a:rPr lang="en-US" altLang="en-US" dirty="0"/>
              <a:t> </a:t>
            </a:r>
            <a:r>
              <a:rPr lang="en-US" altLang="en-US" dirty="0" smtClean="0"/>
              <a:t>se mover </a:t>
            </a:r>
            <a:r>
              <a:rPr lang="en-US" altLang="en-US" dirty="0" err="1" smtClean="0"/>
              <a:t>enquanto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executa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essa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função</a:t>
            </a:r>
            <a:r>
              <a:rPr lang="en-US" altLang="en-US" dirty="0" smtClean="0"/>
              <a:t>? </a:t>
            </a:r>
          </a:p>
          <a:p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92875"/>
            <a:ext cx="3896436" cy="365125"/>
          </a:xfrm>
        </p:spPr>
        <p:txBody>
          <a:bodyPr/>
          <a:lstStyle/>
          <a:p>
            <a:r>
              <a:rPr lang="en-US" dirty="0" smtClean="0"/>
              <a:t>Copyright © EV3Lessons.com 2015 (</a:t>
            </a:r>
            <a:r>
              <a:rPr lang="en-US" dirty="0" err="1" smtClean="0"/>
              <a:t>Última</a:t>
            </a:r>
            <a:r>
              <a:rPr lang="en-US" dirty="0" smtClean="0"/>
              <a:t> </a:t>
            </a:r>
            <a:r>
              <a:rPr lang="en-US" dirty="0" err="1" smtClean="0"/>
              <a:t>edição</a:t>
            </a:r>
            <a:r>
              <a:rPr lang="en-US" dirty="0" smtClean="0"/>
              <a:t> 24/06/2015)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7203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le 1"/>
          <p:cNvSpPr>
            <a:spLocks noGrp="1"/>
          </p:cNvSpPr>
          <p:nvPr>
            <p:ph type="title"/>
          </p:nvPr>
        </p:nvSpPr>
        <p:spPr>
          <a:xfrm>
            <a:off x="349622" y="152718"/>
            <a:ext cx="8245475" cy="1371600"/>
          </a:xfrm>
        </p:spPr>
        <p:txBody>
          <a:bodyPr/>
          <a:lstStyle/>
          <a:p>
            <a:r>
              <a:rPr lang="en-US" altLang="en-US" dirty="0" err="1" smtClean="0"/>
              <a:t>Solução</a:t>
            </a:r>
            <a:r>
              <a:rPr lang="en-US" altLang="en-US" dirty="0" smtClean="0"/>
              <a:t> do </a:t>
            </a:r>
            <a:r>
              <a:rPr lang="en-US" altLang="en-US" dirty="0" err="1" smtClean="0"/>
              <a:t>desafio</a:t>
            </a:r>
            <a:r>
              <a:rPr lang="en-US" altLang="en-US" dirty="0" smtClean="0"/>
              <a:t> 1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457199" y="6492875"/>
            <a:ext cx="3923732" cy="365125"/>
          </a:xfrm>
        </p:spPr>
        <p:txBody>
          <a:bodyPr/>
          <a:lstStyle/>
          <a:p>
            <a:r>
              <a:rPr lang="en-US" dirty="0" smtClean="0"/>
              <a:t>Copyright © EV3Lessons.com 2015 (</a:t>
            </a:r>
            <a:r>
              <a:rPr lang="en-US" dirty="0" err="1" smtClean="0"/>
              <a:t>Última</a:t>
            </a:r>
            <a:r>
              <a:rPr lang="en-US" dirty="0" smtClean="0"/>
              <a:t> </a:t>
            </a:r>
            <a:r>
              <a:rPr lang="en-US" dirty="0" err="1" smtClean="0"/>
              <a:t>edição</a:t>
            </a:r>
            <a:r>
              <a:rPr lang="en-US" dirty="0" smtClean="0"/>
              <a:t> 24/06/2015)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7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3558" y="1573306"/>
            <a:ext cx="6587429" cy="36844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0623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err="1" smtClean="0"/>
              <a:t>Exibiçaõ</a:t>
            </a:r>
            <a:r>
              <a:rPr lang="en-US" altLang="en-US" dirty="0" smtClean="0"/>
              <a:t> de </a:t>
            </a:r>
            <a:r>
              <a:rPr lang="en-US" altLang="en-US" dirty="0" err="1" smtClean="0"/>
              <a:t>uma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imagem</a:t>
            </a:r>
            <a:r>
              <a:rPr lang="en-US" altLang="en-US" dirty="0" smtClean="0"/>
              <a:t> no </a:t>
            </a:r>
            <a:r>
              <a:rPr lang="en-US" altLang="en-US" dirty="0" err="1" smtClean="0"/>
              <a:t>modo</a:t>
            </a:r>
            <a:r>
              <a:rPr lang="en-US" altLang="en-US" dirty="0" smtClean="0"/>
              <a:t> pixel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457199" y="6492875"/>
            <a:ext cx="3923731" cy="365125"/>
          </a:xfrm>
        </p:spPr>
        <p:txBody>
          <a:bodyPr/>
          <a:lstStyle/>
          <a:p>
            <a:r>
              <a:rPr lang="en-US" dirty="0" smtClean="0"/>
              <a:t>Copyright © EV3Lessons.com 2015 (</a:t>
            </a:r>
            <a:r>
              <a:rPr lang="en-US" dirty="0" err="1" smtClean="0"/>
              <a:t>Última</a:t>
            </a:r>
            <a:r>
              <a:rPr lang="en-US" dirty="0" smtClean="0"/>
              <a:t> </a:t>
            </a:r>
            <a:r>
              <a:rPr lang="en-US" dirty="0" err="1" smtClean="0"/>
              <a:t>edição</a:t>
            </a:r>
            <a:r>
              <a:rPr lang="en-US" dirty="0" smtClean="0"/>
              <a:t> 24/06/2015)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8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76256" y="2771086"/>
            <a:ext cx="1302902" cy="1653983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879158" y="1759642"/>
            <a:ext cx="3321425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/>
              <a:t>Passo</a:t>
            </a:r>
            <a:r>
              <a:rPr lang="en-US" b="1" dirty="0" smtClean="0"/>
              <a:t> 1: </a:t>
            </a:r>
          </a:p>
          <a:p>
            <a:r>
              <a:rPr lang="en-US" dirty="0" err="1" smtClean="0"/>
              <a:t>Escolha</a:t>
            </a:r>
            <a:r>
              <a:rPr lang="en-US" dirty="0" smtClean="0"/>
              <a:t> </a:t>
            </a:r>
            <a:r>
              <a:rPr lang="en-US" dirty="0" err="1" smtClean="0"/>
              <a:t>exibição</a:t>
            </a:r>
            <a:r>
              <a:rPr lang="en-US" dirty="0" smtClean="0"/>
              <a:t> de </a:t>
            </a:r>
            <a:r>
              <a:rPr lang="en-US" dirty="0" err="1" smtClean="0"/>
              <a:t>bloco</a:t>
            </a:r>
            <a:endParaRPr lang="en-US" dirty="0" smtClean="0"/>
          </a:p>
          <a:p>
            <a:endParaRPr lang="en-US" dirty="0" smtClean="0"/>
          </a:p>
          <a:p>
            <a:endParaRPr lang="en-US" b="1" dirty="0" smtClean="0"/>
          </a:p>
          <a:p>
            <a:r>
              <a:rPr lang="en-US" b="1" dirty="0" err="1" smtClean="0"/>
              <a:t>Passo</a:t>
            </a:r>
            <a:r>
              <a:rPr lang="en-US" b="1" dirty="0" smtClean="0"/>
              <a:t> 2:</a:t>
            </a:r>
          </a:p>
          <a:p>
            <a:r>
              <a:rPr lang="pt-BR" dirty="0"/>
              <a:t>Clique no botão "</a:t>
            </a:r>
            <a:r>
              <a:rPr lang="pt-BR" dirty="0" err="1"/>
              <a:t>Select</a:t>
            </a:r>
            <a:r>
              <a:rPr lang="pt-BR" dirty="0"/>
              <a:t> </a:t>
            </a:r>
            <a:r>
              <a:rPr lang="pt-BR" dirty="0" err="1"/>
              <a:t>Mode</a:t>
            </a:r>
            <a:r>
              <a:rPr lang="pt-BR" dirty="0"/>
              <a:t>", que tem um ícone de pasta e </a:t>
            </a:r>
            <a:r>
              <a:rPr lang="pt-BR" dirty="0" smtClean="0"/>
              <a:t>escolha uma  </a:t>
            </a:r>
            <a:r>
              <a:rPr lang="pt-BR" dirty="0"/>
              <a:t>"imagem</a:t>
            </a:r>
            <a:r>
              <a:rPr lang="pt-BR" dirty="0" smtClean="0"/>
              <a:t>"</a:t>
            </a:r>
            <a:endParaRPr lang="en-US" dirty="0"/>
          </a:p>
          <a:p>
            <a:endParaRPr lang="en-US" b="1" dirty="0" smtClean="0"/>
          </a:p>
          <a:p>
            <a:r>
              <a:rPr lang="en-US" b="1" dirty="0" err="1" smtClean="0"/>
              <a:t>Passo</a:t>
            </a:r>
            <a:r>
              <a:rPr lang="en-US" b="1" dirty="0" smtClean="0"/>
              <a:t> 3:</a:t>
            </a:r>
            <a:endParaRPr lang="en-US" dirty="0"/>
          </a:p>
          <a:p>
            <a:r>
              <a:rPr lang="en-US" dirty="0" smtClean="0"/>
              <a:t>Use a </a:t>
            </a:r>
            <a:r>
              <a:rPr lang="en-US" dirty="0" err="1" smtClean="0"/>
              <a:t>caixa</a:t>
            </a:r>
            <a:r>
              <a:rPr lang="en-US" dirty="0" smtClean="0"/>
              <a:t> </a:t>
            </a:r>
            <a:r>
              <a:rPr lang="en-US" dirty="0" err="1" smtClean="0"/>
              <a:t>vazia</a:t>
            </a:r>
            <a:r>
              <a:rPr lang="en-US" dirty="0" smtClean="0"/>
              <a:t> no canto superior </a:t>
            </a:r>
            <a:r>
              <a:rPr lang="en-US" dirty="0" err="1" smtClean="0"/>
              <a:t>direito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pegar</a:t>
            </a:r>
            <a:r>
              <a:rPr lang="en-US" dirty="0" smtClean="0"/>
              <a:t> a </a:t>
            </a:r>
            <a:r>
              <a:rPr lang="en-US" dirty="0" err="1" smtClean="0"/>
              <a:t>imagem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você</a:t>
            </a:r>
            <a:r>
              <a:rPr lang="en-US" dirty="0" smtClean="0"/>
              <a:t> </a:t>
            </a:r>
            <a:r>
              <a:rPr lang="en-US" dirty="0" err="1" smtClean="0"/>
              <a:t>deseja</a:t>
            </a:r>
            <a:r>
              <a:rPr lang="en-US" dirty="0"/>
              <a:t> </a:t>
            </a:r>
            <a:r>
              <a:rPr lang="en-US" dirty="0" err="1" smtClean="0"/>
              <a:t>exibir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4"/>
          <a:srcRect l="3678" t="15588" b="9412"/>
          <a:stretch/>
        </p:blipFill>
        <p:spPr>
          <a:xfrm>
            <a:off x="377109" y="1708754"/>
            <a:ext cx="4389872" cy="931684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096861" y="4555717"/>
            <a:ext cx="2782297" cy="1969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6715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Exibição</a:t>
            </a:r>
            <a:r>
              <a:rPr lang="en-US" dirty="0" smtClean="0"/>
              <a:t> de </a:t>
            </a:r>
            <a:r>
              <a:rPr lang="en-US" dirty="0" err="1" smtClean="0"/>
              <a:t>bloco</a:t>
            </a:r>
            <a:r>
              <a:rPr lang="en-US" dirty="0" smtClean="0"/>
              <a:t> desafio2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424610"/>
            <a:ext cx="3776430" cy="4892502"/>
          </a:xfrm>
          <a:ln>
            <a:noFill/>
          </a:ln>
        </p:spPr>
        <p:txBody>
          <a:bodyPr>
            <a:normAutofit/>
          </a:bodyPr>
          <a:lstStyle/>
          <a:p>
            <a:r>
              <a:rPr lang="en-US" b="0" dirty="0" err="1" smtClean="0">
                <a:solidFill>
                  <a:srgbClr val="3366FF"/>
                </a:solidFill>
              </a:rPr>
              <a:t>Você</a:t>
            </a:r>
            <a:r>
              <a:rPr lang="en-US" b="0" dirty="0" smtClean="0">
                <a:solidFill>
                  <a:srgbClr val="3366FF"/>
                </a:solidFill>
              </a:rPr>
              <a:t> </a:t>
            </a:r>
            <a:r>
              <a:rPr lang="en-US" b="0" dirty="0" err="1" smtClean="0">
                <a:solidFill>
                  <a:srgbClr val="3366FF"/>
                </a:solidFill>
              </a:rPr>
              <a:t>consegue</a:t>
            </a:r>
            <a:r>
              <a:rPr lang="en-US" b="0" dirty="0" smtClean="0">
                <a:solidFill>
                  <a:srgbClr val="3366FF"/>
                </a:solidFill>
              </a:rPr>
              <a:t> </a:t>
            </a:r>
            <a:r>
              <a:rPr lang="en-US" b="0" dirty="0" err="1" smtClean="0">
                <a:solidFill>
                  <a:srgbClr val="3366FF"/>
                </a:solidFill>
              </a:rPr>
              <a:t>fazer</a:t>
            </a:r>
            <a:r>
              <a:rPr lang="en-US" b="0" dirty="0" smtClean="0">
                <a:solidFill>
                  <a:srgbClr val="3366FF"/>
                </a:solidFill>
              </a:rPr>
              <a:t> com </a:t>
            </a:r>
            <a:r>
              <a:rPr lang="en-US" b="0" dirty="0" err="1" smtClean="0">
                <a:solidFill>
                  <a:srgbClr val="3366FF"/>
                </a:solidFill>
              </a:rPr>
              <a:t>que</a:t>
            </a:r>
            <a:r>
              <a:rPr lang="en-US" b="0" dirty="0" smtClean="0">
                <a:solidFill>
                  <a:srgbClr val="3366FF"/>
                </a:solidFill>
              </a:rPr>
              <a:t> </a:t>
            </a:r>
            <a:r>
              <a:rPr lang="en-US" b="0" dirty="0" err="1" smtClean="0">
                <a:solidFill>
                  <a:srgbClr val="3366FF"/>
                </a:solidFill>
              </a:rPr>
              <a:t>olhis</a:t>
            </a:r>
            <a:r>
              <a:rPr lang="en-US" b="0" dirty="0" smtClean="0">
                <a:solidFill>
                  <a:srgbClr val="3366FF"/>
                </a:solidFill>
              </a:rPr>
              <a:t> </a:t>
            </a:r>
            <a:r>
              <a:rPr lang="en-US" b="0" dirty="0" err="1" smtClean="0">
                <a:solidFill>
                  <a:srgbClr val="3366FF"/>
                </a:solidFill>
              </a:rPr>
              <a:t>apareçam</a:t>
            </a:r>
            <a:r>
              <a:rPr lang="en-US" b="0" dirty="0" smtClean="0">
                <a:solidFill>
                  <a:srgbClr val="3366FF"/>
                </a:solidFill>
              </a:rPr>
              <a:t>  </a:t>
            </a:r>
            <a:r>
              <a:rPr lang="en-US" b="0" dirty="0" err="1" smtClean="0">
                <a:solidFill>
                  <a:srgbClr val="3366FF"/>
                </a:solidFill>
              </a:rPr>
              <a:t>na</a:t>
            </a:r>
            <a:r>
              <a:rPr lang="en-US" b="0" dirty="0" smtClean="0">
                <a:solidFill>
                  <a:srgbClr val="3366FF"/>
                </a:solidFill>
              </a:rPr>
              <a:t> </a:t>
            </a:r>
            <a:r>
              <a:rPr lang="en-US" b="0" dirty="0" err="1" smtClean="0">
                <a:solidFill>
                  <a:srgbClr val="3366FF"/>
                </a:solidFill>
              </a:rPr>
              <a:t>tela</a:t>
            </a:r>
            <a:r>
              <a:rPr lang="en-US" b="0" dirty="0" smtClean="0">
                <a:solidFill>
                  <a:srgbClr val="3366FF"/>
                </a:solidFill>
              </a:rPr>
              <a:t> </a:t>
            </a:r>
            <a:r>
              <a:rPr lang="en-US" b="0" dirty="0" err="1" smtClean="0">
                <a:solidFill>
                  <a:srgbClr val="3366FF"/>
                </a:solidFill>
              </a:rPr>
              <a:t>enquanto</a:t>
            </a:r>
            <a:r>
              <a:rPr lang="en-US" b="0" dirty="0" smtClean="0">
                <a:solidFill>
                  <a:srgbClr val="3366FF"/>
                </a:solidFill>
              </a:rPr>
              <a:t> </a:t>
            </a:r>
            <a:r>
              <a:rPr lang="en-US" b="0" dirty="0" err="1" smtClean="0">
                <a:solidFill>
                  <a:srgbClr val="3366FF"/>
                </a:solidFill>
              </a:rPr>
              <a:t>ele</a:t>
            </a:r>
            <a:r>
              <a:rPr lang="en-US" b="0" dirty="0" smtClean="0">
                <a:solidFill>
                  <a:srgbClr val="3366FF"/>
                </a:solidFill>
              </a:rPr>
              <a:t> </a:t>
            </a:r>
            <a:r>
              <a:rPr lang="en-US" b="0" dirty="0" err="1" smtClean="0">
                <a:solidFill>
                  <a:srgbClr val="3366FF"/>
                </a:solidFill>
              </a:rPr>
              <a:t>está</a:t>
            </a:r>
            <a:r>
              <a:rPr lang="en-US" b="0" dirty="0" smtClean="0">
                <a:solidFill>
                  <a:srgbClr val="3366FF"/>
                </a:solidFill>
              </a:rPr>
              <a:t> </a:t>
            </a:r>
            <a:r>
              <a:rPr lang="en-US" b="0" dirty="0" err="1" smtClean="0">
                <a:solidFill>
                  <a:srgbClr val="3366FF"/>
                </a:solidFill>
              </a:rPr>
              <a:t>executando</a:t>
            </a:r>
            <a:r>
              <a:rPr lang="en-US" b="0" dirty="0">
                <a:solidFill>
                  <a:srgbClr val="3366FF"/>
                </a:solidFill>
              </a:rPr>
              <a:t> </a:t>
            </a:r>
            <a:r>
              <a:rPr lang="en-US" b="0" dirty="0" err="1" smtClean="0">
                <a:solidFill>
                  <a:srgbClr val="3366FF"/>
                </a:solidFill>
              </a:rPr>
              <a:t>uma</a:t>
            </a:r>
            <a:r>
              <a:rPr lang="en-US" b="0" dirty="0" smtClean="0">
                <a:solidFill>
                  <a:srgbClr val="3366FF"/>
                </a:solidFill>
              </a:rPr>
              <a:t> </a:t>
            </a:r>
            <a:r>
              <a:rPr lang="en-US" b="0" dirty="0" err="1" smtClean="0">
                <a:solidFill>
                  <a:srgbClr val="3366FF"/>
                </a:solidFill>
              </a:rPr>
              <a:t>programação</a:t>
            </a:r>
            <a:r>
              <a:rPr lang="en-US" b="0" dirty="0" smtClean="0">
                <a:solidFill>
                  <a:srgbClr val="3366FF"/>
                </a:solidFill>
              </a:rPr>
              <a:t>? </a:t>
            </a:r>
            <a:r>
              <a:rPr lang="en-US" b="0" dirty="0" err="1" smtClean="0">
                <a:solidFill>
                  <a:srgbClr val="3366FF"/>
                </a:solidFill>
              </a:rPr>
              <a:t>Alternar</a:t>
            </a:r>
            <a:r>
              <a:rPr lang="en-US" b="0" dirty="0" smtClean="0">
                <a:solidFill>
                  <a:srgbClr val="3366FF"/>
                </a:solidFill>
              </a:rPr>
              <a:t> a </a:t>
            </a:r>
            <a:r>
              <a:rPr lang="en-US" b="0" dirty="0" err="1" smtClean="0">
                <a:solidFill>
                  <a:srgbClr val="3366FF"/>
                </a:solidFill>
              </a:rPr>
              <a:t>pupila</a:t>
            </a:r>
            <a:r>
              <a:rPr lang="en-US" b="0" dirty="0" smtClean="0">
                <a:solidFill>
                  <a:srgbClr val="3366FF"/>
                </a:solidFill>
              </a:rPr>
              <a:t> </a:t>
            </a:r>
            <a:r>
              <a:rPr lang="en-US" b="0" dirty="0" err="1" smtClean="0">
                <a:solidFill>
                  <a:srgbClr val="3366FF"/>
                </a:solidFill>
              </a:rPr>
              <a:t>para</a:t>
            </a:r>
            <a:r>
              <a:rPr lang="en-US" b="0" dirty="0" smtClean="0">
                <a:solidFill>
                  <a:srgbClr val="3366FF"/>
                </a:solidFill>
              </a:rPr>
              <a:t> </a:t>
            </a:r>
            <a:r>
              <a:rPr lang="en-US" b="0" dirty="0" err="1" smtClean="0">
                <a:solidFill>
                  <a:srgbClr val="3366FF"/>
                </a:solidFill>
              </a:rPr>
              <a:t>ele</a:t>
            </a:r>
            <a:r>
              <a:rPr lang="en-US" b="0" dirty="0" smtClean="0">
                <a:solidFill>
                  <a:srgbClr val="3366FF"/>
                </a:solidFill>
              </a:rPr>
              <a:t> </a:t>
            </a:r>
            <a:r>
              <a:rPr lang="en-US" b="0" dirty="0" err="1" smtClean="0">
                <a:solidFill>
                  <a:srgbClr val="3366FF"/>
                </a:solidFill>
              </a:rPr>
              <a:t>olhar</a:t>
            </a:r>
            <a:r>
              <a:rPr lang="en-US" b="0" dirty="0" smtClean="0">
                <a:solidFill>
                  <a:srgbClr val="3366FF"/>
                </a:solidFill>
              </a:rPr>
              <a:t> </a:t>
            </a:r>
            <a:r>
              <a:rPr lang="en-US" b="0" dirty="0" err="1" smtClean="0">
                <a:solidFill>
                  <a:srgbClr val="3366FF"/>
                </a:solidFill>
              </a:rPr>
              <a:t>para</a:t>
            </a:r>
            <a:r>
              <a:rPr lang="en-US" b="0" dirty="0" smtClean="0">
                <a:solidFill>
                  <a:srgbClr val="3366FF"/>
                </a:solidFill>
              </a:rPr>
              <a:t> a </a:t>
            </a:r>
            <a:r>
              <a:rPr lang="en-US" b="0" dirty="0" err="1" smtClean="0">
                <a:solidFill>
                  <a:srgbClr val="3366FF"/>
                </a:solidFill>
              </a:rPr>
              <a:t>direita</a:t>
            </a:r>
            <a:r>
              <a:rPr lang="en-US" b="0" dirty="0" smtClean="0">
                <a:solidFill>
                  <a:srgbClr val="3366FF"/>
                </a:solidFill>
              </a:rPr>
              <a:t> e </a:t>
            </a:r>
            <a:r>
              <a:rPr lang="en-US" b="0" dirty="0" err="1" smtClean="0">
                <a:solidFill>
                  <a:srgbClr val="3366FF"/>
                </a:solidFill>
              </a:rPr>
              <a:t>esquerda</a:t>
            </a:r>
            <a:r>
              <a:rPr lang="en-US" b="0" dirty="0" smtClean="0">
                <a:solidFill>
                  <a:srgbClr val="3366FF"/>
                </a:solidFill>
              </a:rPr>
              <a:t>.</a:t>
            </a:r>
          </a:p>
          <a:p>
            <a:pPr marL="800100" lvl="1" indent="-342900">
              <a:buFont typeface="Arial"/>
              <a:buChar char="•"/>
            </a:pPr>
            <a:r>
              <a:rPr lang="en-US" b="0" dirty="0" smtClean="0"/>
              <a:t> Use o </a:t>
            </a:r>
            <a:r>
              <a:rPr lang="en-US" b="0" dirty="0" err="1" smtClean="0"/>
              <a:t>bloco</a:t>
            </a:r>
            <a:r>
              <a:rPr lang="en-US" b="0" dirty="0" smtClean="0"/>
              <a:t> de </a:t>
            </a:r>
            <a:r>
              <a:rPr lang="en-US" b="0" dirty="0" err="1" smtClean="0"/>
              <a:t>visualização</a:t>
            </a:r>
            <a:r>
              <a:rPr lang="en-US" b="0" dirty="0" smtClean="0"/>
              <a:t>, com o Motor On e </a:t>
            </a:r>
            <a:r>
              <a:rPr lang="en-US" b="0" dirty="0" err="1" smtClean="0"/>
              <a:t>bloco</a:t>
            </a:r>
            <a:r>
              <a:rPr lang="en-US" b="0" dirty="0" smtClean="0"/>
              <a:t> de </a:t>
            </a:r>
            <a:r>
              <a:rPr lang="en-US" b="0" dirty="0" err="1" smtClean="0"/>
              <a:t>espera</a:t>
            </a:r>
            <a:endParaRPr lang="en-US" b="0" dirty="0" smtClean="0"/>
          </a:p>
          <a:p>
            <a:pPr marL="800100" lvl="1" indent="-342900">
              <a:buFont typeface="Arial"/>
              <a:buChar char="•"/>
            </a:pPr>
            <a:endParaRPr lang="en-US" dirty="0"/>
          </a:p>
          <a:p>
            <a:pPr marL="342900" indent="-342900">
              <a:buFont typeface="Arial"/>
              <a:buChar char="•"/>
            </a:pPr>
            <a:r>
              <a:rPr lang="en-US" b="0" dirty="0" err="1" smtClean="0"/>
              <a:t>Sinta</a:t>
            </a:r>
            <a:r>
              <a:rPr lang="en-US" b="0" dirty="0" smtClean="0"/>
              <a:t>-se </a:t>
            </a:r>
            <a:r>
              <a:rPr lang="en-US" b="0" dirty="0" err="1" smtClean="0"/>
              <a:t>livre</a:t>
            </a:r>
            <a:r>
              <a:rPr lang="en-US" b="0" dirty="0" smtClean="0"/>
              <a:t> </a:t>
            </a:r>
            <a:r>
              <a:rPr lang="en-US" b="0" dirty="0" err="1" smtClean="0"/>
              <a:t>para</a:t>
            </a:r>
            <a:r>
              <a:rPr lang="en-US" b="0" dirty="0" smtClean="0"/>
              <a:t> se </a:t>
            </a:r>
            <a:r>
              <a:rPr lang="en-US" b="0" dirty="0" err="1" smtClean="0"/>
              <a:t>divertir</a:t>
            </a:r>
            <a:r>
              <a:rPr lang="en-US" b="0" dirty="0" smtClean="0"/>
              <a:t> com </a:t>
            </a:r>
            <a:r>
              <a:rPr lang="en-US" b="0" dirty="0" err="1" smtClean="0"/>
              <a:t>esse</a:t>
            </a:r>
            <a:r>
              <a:rPr lang="en-US" b="0" dirty="0" smtClean="0"/>
              <a:t> </a:t>
            </a:r>
            <a:r>
              <a:rPr lang="en-US" b="0" dirty="0" err="1" smtClean="0"/>
              <a:t>desafio</a:t>
            </a:r>
            <a:r>
              <a:rPr lang="en-US" b="0" dirty="0" smtClean="0"/>
              <a:t> e </a:t>
            </a:r>
            <a:r>
              <a:rPr lang="en-US" b="0" dirty="0" err="1" smtClean="0"/>
              <a:t>faça</a:t>
            </a:r>
            <a:r>
              <a:rPr lang="en-US" b="0" dirty="0" smtClean="0"/>
              <a:t> o </a:t>
            </a:r>
            <a:r>
              <a:rPr lang="en-US" b="0" dirty="0" err="1" smtClean="0"/>
              <a:t>seu</a:t>
            </a:r>
            <a:r>
              <a:rPr lang="en-US" b="0" dirty="0" smtClean="0"/>
              <a:t>! </a:t>
            </a:r>
            <a:endParaRPr lang="en-US" b="0" dirty="0"/>
          </a:p>
          <a:p>
            <a:endParaRPr lang="en-US" b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57199" y="6492875"/>
            <a:ext cx="3776429" cy="365125"/>
          </a:xfrm>
        </p:spPr>
        <p:txBody>
          <a:bodyPr/>
          <a:lstStyle/>
          <a:p>
            <a:r>
              <a:rPr lang="en-US" dirty="0" smtClean="0"/>
              <a:t>Copyright © EV3Lessons.com 2015 (</a:t>
            </a:r>
            <a:r>
              <a:rPr lang="en-US" dirty="0" err="1" smtClean="0"/>
              <a:t>Última</a:t>
            </a:r>
            <a:r>
              <a:rPr lang="en-US" dirty="0" smtClean="0"/>
              <a:t> </a:t>
            </a:r>
            <a:r>
              <a:rPr lang="en-US" dirty="0" err="1" smtClean="0"/>
              <a:t>edição</a:t>
            </a:r>
            <a:r>
              <a:rPr lang="en-US" dirty="0" smtClean="0"/>
              <a:t> 24/062015)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9</a:t>
            </a:fld>
            <a:endParaRPr lang="en-US"/>
          </a:p>
        </p:txBody>
      </p:sp>
      <p:pic>
        <p:nvPicPr>
          <p:cNvPr id="7" name="Picture 6" descr="Screen Shot 2014-08-08 at 5.44.32 PM.pn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686" r="41425"/>
          <a:stretch/>
        </p:blipFill>
        <p:spPr>
          <a:xfrm>
            <a:off x="4818048" y="1361358"/>
            <a:ext cx="3556001" cy="250950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500" r="19750"/>
          <a:stretch/>
        </p:blipFill>
        <p:spPr>
          <a:xfrm>
            <a:off x="6827189" y="3684270"/>
            <a:ext cx="1546860" cy="20193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750" r="24250"/>
          <a:stretch/>
        </p:blipFill>
        <p:spPr>
          <a:xfrm>
            <a:off x="4775351" y="3684270"/>
            <a:ext cx="1859280" cy="2019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0637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beginner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ginner" id="{AEF29D72-34CC-C448-A679-08550D2D21D1}" vid="{04B54D62-7BE5-DF47-9F85-5B9FEF4E3E09}"/>
    </a:ext>
  </a:extLst>
</a:theme>
</file>

<file path=ppt/theme/theme3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Essential.thmx</Template>
  <TotalTime>6487</TotalTime>
  <Words>665</Words>
  <Application>Microsoft Macintosh PowerPoint</Application>
  <PresentationFormat>On-screen Show (4:3)</PresentationFormat>
  <Paragraphs>110</Paragraphs>
  <Slides>12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12</vt:i4>
      </vt:variant>
    </vt:vector>
  </HeadingPairs>
  <TitlesOfParts>
    <vt:vector size="21" baseType="lpstr">
      <vt:lpstr>Arial Black</vt:lpstr>
      <vt:lpstr>Calibri</vt:lpstr>
      <vt:lpstr>Calibri Light</vt:lpstr>
      <vt:lpstr>Helvetica Neue</vt:lpstr>
      <vt:lpstr>Tahoma</vt:lpstr>
      <vt:lpstr>Arial</vt:lpstr>
      <vt:lpstr>Custom Design</vt:lpstr>
      <vt:lpstr>beginner</vt:lpstr>
      <vt:lpstr>1_Custom Design</vt:lpstr>
      <vt:lpstr>Lição de programação iniciante</vt:lpstr>
      <vt:lpstr>OBJETIVOS DA LIÇÃO</vt:lpstr>
      <vt:lpstr>BLOCO DE VIZUALIZAÇÃO</vt:lpstr>
      <vt:lpstr>Mais sobre blocos de vizualização</vt:lpstr>
      <vt:lpstr>Exibindo texto no modo de grade</vt:lpstr>
      <vt:lpstr>EXIBIÇÃO DO BLOCO DESAFIO 1</vt:lpstr>
      <vt:lpstr>Solução do desafio 1</vt:lpstr>
      <vt:lpstr>Exibiçaõ de uma imagem no modo pixel</vt:lpstr>
      <vt:lpstr>Exibição de bloco desafio2</vt:lpstr>
      <vt:lpstr>Solução do desafio 2</vt:lpstr>
      <vt:lpstr>discussão</vt:lpstr>
      <vt:lpstr>créditos</vt:lpstr>
    </vt:vector>
  </TitlesOfParts>
  <LinksUpToDate>false</LinksUpToDate>
  <SharedDoc>false</SharedDoc>
  <HyperlinksChanged>false</HyperlinksChanged>
  <AppVersion>15.0030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Lição de programação EV3 iniciante</dc:title>
  <dc:creator>Senai</dc:creator>
  <cp:lastModifiedBy>Srinivasan Seshan</cp:lastModifiedBy>
  <cp:revision>18</cp:revision>
  <dcterms:created xsi:type="dcterms:W3CDTF">2014-08-07T02:19:13Z</dcterms:created>
  <dcterms:modified xsi:type="dcterms:W3CDTF">2017-02-11T16:07:10Z</dcterms:modified>
</cp:coreProperties>
</file>