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6"/>
  </p:notesMasterIdLst>
  <p:handoutMasterIdLst>
    <p:handoutMasterId r:id="rId17"/>
  </p:handoutMasterIdLst>
  <p:sldIdLst>
    <p:sldId id="419" r:id="rId4"/>
    <p:sldId id="418" r:id="rId5"/>
    <p:sldId id="414" r:id="rId6"/>
    <p:sldId id="415" r:id="rId7"/>
    <p:sldId id="416" r:id="rId8"/>
    <p:sldId id="411" r:id="rId9"/>
    <p:sldId id="412" r:id="rId10"/>
    <p:sldId id="417" r:id="rId11"/>
    <p:sldId id="330" r:id="rId12"/>
    <p:sldId id="348" r:id="rId13"/>
    <p:sldId id="413" r:id="rId14"/>
    <p:sldId id="42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8" autoAdjust="0"/>
    <p:restoredTop sz="99563" autoAdjust="0"/>
  </p:normalViewPr>
  <p:slideViewPr>
    <p:cSldViewPr snapToGrid="0" snapToObjects="1">
      <p:cViewPr>
        <p:scale>
          <a:sx n="70" d="100"/>
          <a:sy n="70" d="100"/>
        </p:scale>
        <p:origin x="1328" y="10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2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70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00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2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7458-8A98-8B4E-961F-FA12D0B7403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3D31-EBC4-CB45-8A03-DA5119396400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49D-AE0F-8A4A-85C4-C93FFAC412C3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E09A-DFCF-9948-99C0-8E35366B8AF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B6AA-FBA4-C841-856B-92C0BB99EB1B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B9AA-1462-9846-BB96-903D8808102D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5F0D-AF48-D44D-AB6D-4896756761DA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D4A3-CD2E-1540-B1DF-B19E1FDD6235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C896-F499-0844-A5F6-F4FA5C130CC6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A671-228D-5C4E-B916-24D334D43400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E5B2-E53D-B34D-8BEE-7316028BD0F8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361C-59F1-1448-9277-DB2B0528CEF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BBE66-C3A1-1F40-B907-F72013EA63D6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7D03-BC31-534C-B2AB-29199FB4C0F2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4D12-1342-E14C-90E7-03D0D9B05B7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8F0C-F690-984D-97A5-2A1A1F38CA4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42F3-05E2-6E4D-B22F-A4B15202BAD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6F11-32C1-0647-8775-D1AB0BA8744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773A-9F6B-644E-8854-3F0DE6573F3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87CE-B5F5-C846-B1D4-89864134B8B5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33B-711B-1844-9F3C-BCAB2B5BD77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EC25-A7D8-AB48-8ED4-52E52BF98ED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A06A-90E1-7E47-9839-B526382D4203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1FE6-FF84-C74B-94A0-0BF8B206D8E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F84D-39EF-844E-BF6B-853328168FE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36E-A1EC-6044-B344-3C42F179AAC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7DB-ADC3-2445-B7E9-F3B6CE7C531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3E3-A2E2-1745-B5B2-42BB2C97642A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ED15-093D-564F-96D8-88A1E10AE60C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7D48-330A-0C4C-AB3F-503D0829F04F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89B7-298B-E247-85D8-5BE001B1B347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9FD5-2A98-6443-A16B-D1F301A4B0E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2F92-0729-664D-AB05-BB5278773CA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18-B6C6-DD4C-BD37-EF307155731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34D5EE3-E270-D846-8ABC-4206D7AE228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2015 (Last edit: 2/26/2015)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890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BB09-AD7A-F342-B78F-330E2C5B2E1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3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jpg"/><Relationship Id="rId5" Type="http://schemas.openxmlformats.org/officeDocument/2006/relationships/image" Target="../media/image14.jp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Blocos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vizualização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Lição</a:t>
            </a:r>
            <a:r>
              <a:rPr lang="en-US" dirty="0"/>
              <a:t> de </a:t>
            </a:r>
            <a:r>
              <a:rPr lang="en-US" dirty="0" err="1"/>
              <a:t>programação</a:t>
            </a:r>
            <a:r>
              <a:rPr lang="en-US" dirty="0"/>
              <a:t> </a:t>
            </a:r>
            <a:r>
              <a:rPr lang="en-US" dirty="0" err="1"/>
              <a:t>iniciante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735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869140" cy="365125"/>
          </a:xfrm>
        </p:spPr>
        <p:txBody>
          <a:bodyPr/>
          <a:lstStyle/>
          <a:p>
            <a:r>
              <a:rPr lang="en-US" dirty="0" smtClean="0"/>
              <a:t>Copyright © EV3Lessons.com 2015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 24/06/2015)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Screen Shot 2014-08-08 at 5.44.32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7" r="2924"/>
          <a:stretch/>
        </p:blipFill>
        <p:spPr>
          <a:xfrm>
            <a:off x="552180" y="1693851"/>
            <a:ext cx="8192052" cy="25095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69493" y="3732696"/>
            <a:ext cx="1566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Visualização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2174" y="3853043"/>
            <a:ext cx="12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Motor 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29803" y="3753656"/>
            <a:ext cx="1446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29217" y="3753656"/>
            <a:ext cx="947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Motor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discussão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err="1" smtClean="0"/>
              <a:t>Porque</a:t>
            </a:r>
            <a:r>
              <a:rPr lang="en-US" altLang="en-US" dirty="0" smtClean="0"/>
              <a:t>  </a:t>
            </a:r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aprender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como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usar</a:t>
            </a:r>
            <a:r>
              <a:rPr lang="en-US" altLang="en-US" dirty="0" smtClean="0"/>
              <a:t>  o </a:t>
            </a:r>
            <a:r>
              <a:rPr lang="en-US" altLang="en-US" dirty="0" err="1" smtClean="0"/>
              <a:t>bloco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visualização</a:t>
            </a:r>
            <a:r>
              <a:rPr lang="en-US" altLang="en-US" dirty="0" smtClean="0"/>
              <a:t>? </a:t>
            </a:r>
          </a:p>
          <a:p>
            <a:pPr lvl="1"/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querer</a:t>
            </a:r>
            <a:r>
              <a:rPr lang="en-US" altLang="en-US" dirty="0" smtClean="0"/>
              <a:t> saber </a:t>
            </a:r>
            <a:r>
              <a:rPr lang="en-US" altLang="en-US" dirty="0" err="1" smtClean="0"/>
              <a:t>qual</a:t>
            </a:r>
            <a:r>
              <a:rPr lang="en-US" altLang="en-US" dirty="0" smtClean="0"/>
              <a:t> o valor do sensor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seu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robô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vendo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programar</a:t>
            </a:r>
            <a:r>
              <a:rPr lang="en-US" altLang="en-US" dirty="0" smtClean="0"/>
              <a:t> um </a:t>
            </a:r>
            <a:r>
              <a:rPr lang="en-US" altLang="en-US" dirty="0" err="1" smtClean="0"/>
              <a:t>robô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parar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quando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robô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alcançar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linha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vermelha</a:t>
            </a:r>
            <a:r>
              <a:rPr lang="en-US" altLang="en-US" dirty="0" smtClean="0"/>
              <a:t>, mas </a:t>
            </a:r>
            <a:r>
              <a:rPr lang="en-US" altLang="en-US" dirty="0" err="1" smtClean="0"/>
              <a:t>ele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para</a:t>
            </a:r>
            <a:r>
              <a:rPr lang="en-US" altLang="en-US" dirty="0" smtClean="0"/>
              <a:t> antes</a:t>
            </a:r>
          </a:p>
          <a:p>
            <a:pPr lvl="2"/>
            <a:r>
              <a:rPr lang="en-US" altLang="en-US" dirty="0" smtClean="0"/>
              <a:t>O </a:t>
            </a:r>
            <a:r>
              <a:rPr lang="en-US" altLang="en-US" dirty="0" err="1" smtClean="0"/>
              <a:t>robô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vê</a:t>
            </a:r>
            <a:r>
              <a:rPr lang="en-US" altLang="en-US" dirty="0"/>
              <a:t> </a:t>
            </a:r>
            <a:r>
              <a:rPr lang="en-US" altLang="en-US" dirty="0" smtClean="0"/>
              <a:t>a </a:t>
            </a:r>
            <a:r>
              <a:rPr lang="en-US" altLang="en-US" dirty="0" err="1" smtClean="0"/>
              <a:t>mesma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coisa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vê</a:t>
            </a:r>
            <a:r>
              <a:rPr lang="en-US" altLang="en-US" dirty="0"/>
              <a:t>?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visualizar</a:t>
            </a:r>
            <a:r>
              <a:rPr lang="en-US" altLang="en-US" dirty="0" smtClean="0"/>
              <a:t> o valor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tela</a:t>
            </a:r>
            <a:r>
              <a:rPr lang="en-US" altLang="en-US" dirty="0" smtClean="0"/>
              <a:t> e </a:t>
            </a:r>
            <a:r>
              <a:rPr lang="en-US" altLang="en-US" dirty="0" err="1" smtClean="0"/>
              <a:t>conferir</a:t>
            </a: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É </a:t>
            </a:r>
            <a:r>
              <a:rPr lang="en-US" altLang="en-US" dirty="0" err="1" smtClean="0"/>
              <a:t>uma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grande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ferramenta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depuração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pode</a:t>
            </a:r>
            <a:r>
              <a:rPr lang="en-US" altLang="en-US" dirty="0"/>
              <a:t> </a:t>
            </a:r>
            <a:r>
              <a:rPr lang="en-US" altLang="en-US" dirty="0" err="1" smtClean="0"/>
              <a:t>aprender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mais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sobre</a:t>
            </a:r>
            <a:r>
              <a:rPr lang="en-US" altLang="en-US" dirty="0"/>
              <a:t> </a:t>
            </a:r>
            <a:r>
              <a:rPr lang="en-US" altLang="en-US" dirty="0" err="1" smtClean="0"/>
              <a:t>código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depuração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uma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suas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lições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intermediárias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5"/>
            <a:ext cx="3855493" cy="365125"/>
          </a:xfrm>
        </p:spPr>
        <p:txBody>
          <a:bodyPr/>
          <a:lstStyle/>
          <a:p>
            <a:r>
              <a:rPr lang="en-US" dirty="0" smtClean="0"/>
              <a:t>Copyright © EV3Lessons.com 2015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 24/06/2015)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Seshan e Arvind Seshan </a:t>
            </a:r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etão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r>
              <a:rPr lang="en-US" dirty="0" err="1"/>
              <a:t>Traduzido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 </a:t>
            </a:r>
            <a:r>
              <a:rPr lang="en-US" i="1" dirty="0">
                <a:solidFill>
                  <a:srgbClr val="0070C0"/>
                </a:solidFill>
              </a:rPr>
              <a:t>GAMETECH CANAÃ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27/06/2015)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licensiado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71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OBJETIVOS DA LIÇÃO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Vizualização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vizualizar</a:t>
            </a:r>
            <a:r>
              <a:rPr lang="en-US" dirty="0" smtClean="0"/>
              <a:t> </a:t>
            </a:r>
            <a:r>
              <a:rPr lang="en-US" dirty="0" err="1" smtClean="0"/>
              <a:t>textos</a:t>
            </a:r>
            <a:r>
              <a:rPr lang="en-US" dirty="0" smtClean="0"/>
              <a:t> e </a:t>
            </a:r>
            <a:r>
              <a:rPr lang="en-US" dirty="0" err="1" smtClean="0"/>
              <a:t>imagens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Entenda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Vizualização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útil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10084" cy="365125"/>
          </a:xfrm>
        </p:spPr>
        <p:txBody>
          <a:bodyPr/>
          <a:lstStyle/>
          <a:p>
            <a:r>
              <a:rPr lang="en-US" dirty="0" smtClean="0"/>
              <a:t>Copyright © EV3Lessons.com 2015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 24/06/2015)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BLOCO DE VIZUALIZAÇÃO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2174"/>
            <a:ext cx="3776430" cy="4494938"/>
          </a:xfrm>
          <a:ln>
            <a:noFill/>
          </a:ln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 smtClean="0"/>
              <a:t>O </a:t>
            </a:r>
            <a:r>
              <a:rPr lang="en-US" b="0" dirty="0" err="1" smtClean="0"/>
              <a:t>Bloco</a:t>
            </a:r>
            <a:r>
              <a:rPr lang="en-US" b="0" dirty="0" smtClean="0"/>
              <a:t> de </a:t>
            </a:r>
            <a:r>
              <a:rPr lang="en-US" b="0" dirty="0" err="1" smtClean="0"/>
              <a:t>Vizualização</a:t>
            </a:r>
            <a:r>
              <a:rPr lang="en-US" b="0" dirty="0" smtClean="0"/>
              <a:t> </a:t>
            </a:r>
            <a:r>
              <a:rPr lang="en-US" b="0" dirty="0" err="1" smtClean="0"/>
              <a:t>mostra</a:t>
            </a:r>
            <a:r>
              <a:rPr lang="en-US" b="0" dirty="0" smtClean="0"/>
              <a:t> </a:t>
            </a:r>
            <a:r>
              <a:rPr lang="en-US" b="0" dirty="0" err="1" smtClean="0"/>
              <a:t>informações</a:t>
            </a:r>
            <a:r>
              <a:rPr lang="en-US" b="0" dirty="0" smtClean="0"/>
              <a:t> e </a:t>
            </a:r>
            <a:r>
              <a:rPr lang="en-US" b="0" dirty="0" err="1" smtClean="0"/>
              <a:t>imagens</a:t>
            </a:r>
            <a:r>
              <a:rPr lang="en-US" b="0" dirty="0" smtClean="0"/>
              <a:t> da </a:t>
            </a:r>
            <a:r>
              <a:rPr lang="en-US" b="0" dirty="0" err="1" smtClean="0"/>
              <a:t>tela</a:t>
            </a:r>
            <a:r>
              <a:rPr lang="en-US" b="0" dirty="0" smtClean="0"/>
              <a:t>.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controlar</a:t>
            </a:r>
            <a:r>
              <a:rPr lang="en-US" b="0" dirty="0" smtClean="0"/>
              <a:t> a </a:t>
            </a:r>
            <a:r>
              <a:rPr lang="en-US" b="0" dirty="0" err="1" smtClean="0"/>
              <a:t>localização</a:t>
            </a:r>
            <a:r>
              <a:rPr lang="en-US" b="0" dirty="0" smtClean="0"/>
              <a:t> e o </a:t>
            </a:r>
            <a:r>
              <a:rPr lang="en-US" b="0" dirty="0" err="1" smtClean="0"/>
              <a:t>tamanho</a:t>
            </a:r>
            <a:r>
              <a:rPr lang="en-US" b="0" dirty="0" smtClean="0"/>
              <a:t> do </a:t>
            </a:r>
            <a:r>
              <a:rPr lang="en-US" b="0" dirty="0" err="1" smtClean="0"/>
              <a:t>texto</a:t>
            </a:r>
            <a:r>
              <a:rPr lang="en-US" b="0" dirty="0"/>
              <a:t>.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usar</a:t>
            </a:r>
            <a:r>
              <a:rPr lang="en-US" b="0" dirty="0" smtClean="0"/>
              <a:t> </a:t>
            </a:r>
            <a:r>
              <a:rPr lang="en-US" b="0" dirty="0" err="1" smtClean="0"/>
              <a:t>esse</a:t>
            </a:r>
            <a:r>
              <a:rPr lang="en-US" b="0" dirty="0" smtClean="0"/>
              <a:t> </a:t>
            </a:r>
            <a:r>
              <a:rPr lang="en-US" b="0" dirty="0" err="1" smtClean="0"/>
              <a:t>mesmo</a:t>
            </a:r>
            <a:r>
              <a:rPr lang="en-US" b="0" dirty="0" smtClean="0"/>
              <a:t> </a:t>
            </a:r>
            <a:r>
              <a:rPr lang="en-US" b="0" dirty="0" err="1" smtClean="0"/>
              <a:t>bloco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</a:t>
            </a:r>
            <a:r>
              <a:rPr lang="en-US" b="0" dirty="0" err="1" smtClean="0"/>
              <a:t>vizualizar</a:t>
            </a:r>
            <a:r>
              <a:rPr lang="en-US" b="0" dirty="0" smtClean="0"/>
              <a:t> </a:t>
            </a:r>
            <a:r>
              <a:rPr lang="en-US" b="0" dirty="0" err="1" smtClean="0"/>
              <a:t>leituras</a:t>
            </a:r>
            <a:r>
              <a:rPr lang="en-US" b="0" dirty="0" smtClean="0"/>
              <a:t> de </a:t>
            </a:r>
            <a:r>
              <a:rPr lang="en-US" b="0" dirty="0" err="1" smtClean="0"/>
              <a:t>sensores</a:t>
            </a:r>
            <a:r>
              <a:rPr lang="en-US" b="0" dirty="0" smtClean="0"/>
              <a:t> e </a:t>
            </a:r>
            <a:r>
              <a:rPr lang="en-US" b="0" dirty="0" err="1" smtClean="0"/>
              <a:t>instruções</a:t>
            </a:r>
            <a:r>
              <a:rPr lang="en-US" b="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Localizado</a:t>
            </a:r>
            <a:r>
              <a:rPr lang="en-US" b="0" dirty="0" smtClean="0"/>
              <a:t> </a:t>
            </a:r>
            <a:r>
              <a:rPr lang="en-US" b="0" dirty="0" err="1" smtClean="0"/>
              <a:t>na</a:t>
            </a:r>
            <a:r>
              <a:rPr lang="en-US" b="0" dirty="0" smtClean="0"/>
              <a:t> aba </a:t>
            </a:r>
            <a:r>
              <a:rPr lang="en-US" b="0" dirty="0" err="1" smtClean="0"/>
              <a:t>verde</a:t>
            </a:r>
            <a:r>
              <a:rPr lang="en-US" b="0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5"/>
            <a:ext cx="3951027" cy="549370"/>
          </a:xfrm>
        </p:spPr>
        <p:txBody>
          <a:bodyPr/>
          <a:lstStyle/>
          <a:p>
            <a:r>
              <a:rPr lang="en-US" dirty="0" smtClean="0"/>
              <a:t>Copyright © EV3Lessons.com 2015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24/06/2015)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828" y="2192148"/>
            <a:ext cx="3310225" cy="4111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051" y="2686230"/>
            <a:ext cx="3185332" cy="137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Mais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sobre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blocos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vizualização</a:t>
            </a:r>
            <a:endParaRPr lang="en-US" altLang="en-US" dirty="0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323474"/>
            <a:ext cx="8245474" cy="4802690"/>
          </a:xfrm>
        </p:spPr>
        <p:txBody>
          <a:bodyPr>
            <a:normAutofit/>
          </a:bodyPr>
          <a:lstStyle/>
          <a:p>
            <a:r>
              <a:rPr lang="en-US" altLang="en-US" sz="2400" dirty="0" err="1" smtClean="0"/>
              <a:t>Dois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modos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vizualização</a:t>
            </a:r>
            <a:r>
              <a:rPr lang="en-US" altLang="en-US" sz="2400" dirty="0" smtClean="0"/>
              <a:t> </a:t>
            </a:r>
          </a:p>
          <a:p>
            <a:r>
              <a:rPr lang="en-US" altLang="en-US" sz="2400" dirty="0" err="1" smtClean="0"/>
              <a:t>Modo</a:t>
            </a:r>
            <a:r>
              <a:rPr lang="en-US" altLang="en-US" sz="2400" dirty="0" smtClean="0"/>
              <a:t> Pixel (Use </a:t>
            </a:r>
            <a:r>
              <a:rPr lang="en-US" altLang="en-US" sz="2400" dirty="0" err="1" smtClean="0"/>
              <a:t>para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vizualização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textos</a:t>
            </a:r>
            <a:r>
              <a:rPr lang="en-US" altLang="en-US" sz="2400" dirty="0" smtClean="0"/>
              <a:t> e </a:t>
            </a:r>
            <a:r>
              <a:rPr lang="en-US" altLang="en-US" sz="2400" dirty="0" err="1" smtClean="0"/>
              <a:t>imagens</a:t>
            </a:r>
            <a:r>
              <a:rPr lang="en-US" altLang="en-US" sz="2400" dirty="0" smtClean="0"/>
              <a:t>)</a:t>
            </a:r>
          </a:p>
          <a:p>
            <a:pPr lvl="1"/>
            <a:r>
              <a:rPr lang="en-US" altLang="en-US" sz="2200" dirty="0" smtClean="0"/>
              <a:t>178 pixels </a:t>
            </a:r>
            <a:r>
              <a:rPr lang="en-US" altLang="en-US" sz="2200" dirty="0" err="1" smtClean="0"/>
              <a:t>esquerda</a:t>
            </a:r>
            <a:r>
              <a:rPr lang="en-US" altLang="en-US" sz="2200" dirty="0" smtClean="0"/>
              <a:t> e </a:t>
            </a:r>
            <a:r>
              <a:rPr lang="en-US" altLang="en-US" sz="2200" dirty="0" err="1" smtClean="0"/>
              <a:t>direita</a:t>
            </a:r>
            <a:endParaRPr lang="en-US" altLang="en-US" sz="2200" dirty="0" smtClean="0"/>
          </a:p>
          <a:p>
            <a:pPr lvl="1"/>
            <a:r>
              <a:rPr lang="en-US" altLang="en-US" sz="2200" dirty="0" smtClean="0"/>
              <a:t>128 pixels </a:t>
            </a:r>
            <a:r>
              <a:rPr lang="en-US" altLang="en-US" sz="2200" dirty="0" err="1" smtClean="0"/>
              <a:t>baixo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em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cima</a:t>
            </a:r>
            <a:endParaRPr lang="en-US" altLang="en-US" sz="2200" dirty="0" smtClean="0"/>
          </a:p>
          <a:p>
            <a:r>
              <a:rPr lang="en-US" altLang="en-US" sz="2400" dirty="0" err="1" smtClean="0"/>
              <a:t>Modo</a:t>
            </a:r>
            <a:r>
              <a:rPr lang="en-US" altLang="en-US" sz="2400" dirty="0" smtClean="0"/>
              <a:t> grade (</a:t>
            </a:r>
            <a:r>
              <a:rPr lang="en-US" altLang="en-US" sz="2400" dirty="0" err="1" smtClean="0"/>
              <a:t>mais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fácil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usar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só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funciona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para</a:t>
            </a:r>
            <a:r>
              <a:rPr lang="en-US" altLang="en-US" sz="2400" dirty="0" smtClean="0"/>
              <a:t> o </a:t>
            </a:r>
            <a:r>
              <a:rPr lang="en-US" altLang="en-US" sz="2400" dirty="0" err="1" smtClean="0"/>
              <a:t>modo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texto</a:t>
            </a:r>
            <a:r>
              <a:rPr lang="en-US" altLang="en-US" sz="2400" dirty="0" smtClean="0"/>
              <a:t>)</a:t>
            </a:r>
          </a:p>
          <a:p>
            <a:pPr lvl="1"/>
            <a:r>
              <a:rPr lang="en-US" altLang="en-US" sz="1800" dirty="0" smtClean="0"/>
              <a:t>22 </a:t>
            </a:r>
            <a:r>
              <a:rPr lang="en-US" altLang="en-US" sz="1800" dirty="0" err="1" smtClean="0"/>
              <a:t>colunas</a:t>
            </a:r>
            <a:r>
              <a:rPr lang="en-US" altLang="en-US" sz="1800" dirty="0" smtClean="0"/>
              <a:t> de 8 pixels </a:t>
            </a:r>
            <a:r>
              <a:rPr lang="en-US" altLang="en-US" sz="1800" dirty="0" err="1" smtClean="0"/>
              <a:t>cada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12 </a:t>
            </a:r>
            <a:r>
              <a:rPr lang="en-US" altLang="en-US" sz="1800" dirty="0" err="1" smtClean="0"/>
              <a:t>linhas</a:t>
            </a:r>
            <a:r>
              <a:rPr lang="en-US" altLang="en-US" sz="1800" dirty="0" smtClean="0"/>
              <a:t> de 10 pixels </a:t>
            </a:r>
            <a:r>
              <a:rPr lang="en-US" altLang="en-US" sz="1800" dirty="0" err="1" smtClean="0"/>
              <a:t>cada</a:t>
            </a:r>
            <a:endParaRPr lang="en-US" altLang="en-US" sz="1800" dirty="0" smtClean="0"/>
          </a:p>
          <a:p>
            <a:pPr lvl="1"/>
            <a:r>
              <a:rPr lang="en-US" altLang="en-US" sz="1800" dirty="0" err="1" smtClean="0"/>
              <a:t>Caracteres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pequenos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são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uma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linha</a:t>
            </a:r>
            <a:r>
              <a:rPr lang="en-US" altLang="en-US" sz="1800" dirty="0" smtClean="0"/>
              <a:t> e </a:t>
            </a:r>
            <a:r>
              <a:rPr lang="en-US" altLang="en-US" sz="1800" dirty="0" err="1" smtClean="0"/>
              <a:t>uma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coluna</a:t>
            </a:r>
            <a:endParaRPr lang="en-US" altLang="en-US" sz="1800" dirty="0" smtClean="0"/>
          </a:p>
          <a:p>
            <a:pPr lvl="1"/>
            <a:r>
              <a:rPr lang="en-US" altLang="en-US" sz="1800" dirty="0" err="1" smtClean="0"/>
              <a:t>Caracteres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grandes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são</a:t>
            </a:r>
            <a:r>
              <a:rPr lang="en-US" altLang="en-US" sz="1800" dirty="0" smtClean="0"/>
              <a:t> 2 </a:t>
            </a:r>
            <a:r>
              <a:rPr lang="en-US" altLang="en-US" sz="1800" dirty="0" err="1" smtClean="0"/>
              <a:t>linhas</a:t>
            </a:r>
            <a:r>
              <a:rPr lang="en-US" altLang="en-US" sz="1800" dirty="0" smtClean="0"/>
              <a:t> e 2 </a:t>
            </a:r>
            <a:r>
              <a:rPr lang="en-US" altLang="en-US" sz="1800" dirty="0" err="1" smtClean="0"/>
              <a:t>colunas</a:t>
            </a:r>
            <a:endParaRPr lang="en-US" altLang="en-US" sz="18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199" y="6492875"/>
            <a:ext cx="4032914" cy="365125"/>
          </a:xfrm>
        </p:spPr>
        <p:txBody>
          <a:bodyPr/>
          <a:lstStyle/>
          <a:p>
            <a:r>
              <a:rPr lang="en-US" dirty="0" smtClean="0"/>
              <a:t>Copyright © EV3Lessons.com 2015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 24/6/2015)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0782"/>
          <a:stretch/>
        </p:blipFill>
        <p:spPr>
          <a:xfrm>
            <a:off x="6619360" y="3648364"/>
            <a:ext cx="2069946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57199" y="152717"/>
            <a:ext cx="8245475" cy="1454769"/>
          </a:xfrm>
        </p:spPr>
        <p:txBody>
          <a:bodyPr>
            <a:normAutofit/>
          </a:bodyPr>
          <a:lstStyle/>
          <a:p>
            <a:r>
              <a:rPr lang="en-US" altLang="en-US" dirty="0" err="1" smtClean="0"/>
              <a:t>Exibindo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texto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modo</a:t>
            </a:r>
            <a:r>
              <a:rPr lang="en-US" altLang="en-US" dirty="0" smtClean="0"/>
              <a:t> de grade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809650" cy="365125"/>
          </a:xfrm>
        </p:spPr>
        <p:txBody>
          <a:bodyPr/>
          <a:lstStyle/>
          <a:p>
            <a:r>
              <a:rPr lang="en-US" dirty="0" smtClean="0"/>
              <a:t>Copyright © EV3Lessons.com 2015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 24/06/2015)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3647491" y="1269242"/>
            <a:ext cx="5224739" cy="5107448"/>
            <a:chOff x="2294980" y="1331074"/>
            <a:chExt cx="5224739" cy="487880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65934" y="1331074"/>
              <a:ext cx="2324100" cy="2181225"/>
            </a:xfrm>
            <a:prstGeom prst="rect">
              <a:avLst/>
            </a:prstGeom>
          </p:spPr>
        </p:pic>
        <p:sp>
          <p:nvSpPr>
            <p:cNvPr id="44037" name="TextBox 5"/>
            <p:cNvSpPr txBox="1">
              <a:spLocks noChangeArrowheads="1"/>
            </p:cNvSpPr>
            <p:nvPr/>
          </p:nvSpPr>
          <p:spPr bwMode="auto">
            <a:xfrm>
              <a:off x="6190034" y="2661990"/>
              <a:ext cx="1160129" cy="49979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Texto</a:t>
              </a:r>
              <a:r>
                <a:rPr lang="en-US" altLang="en-US" sz="1400" dirty="0"/>
                <a:t> </a:t>
              </a:r>
              <a:r>
                <a:rPr lang="en-US" altLang="en-US" sz="1400" dirty="0" smtClean="0"/>
                <a:t>a </a:t>
              </a:r>
              <a:r>
                <a:rPr lang="en-US" altLang="en-US" sz="1400" dirty="0" err="1" smtClean="0"/>
                <a:t>ser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apresentado</a:t>
              </a:r>
              <a:endParaRPr lang="en-US" altLang="en-US" sz="1400" dirty="0"/>
            </a:p>
          </p:txBody>
        </p:sp>
        <p:sp>
          <p:nvSpPr>
            <p:cNvPr id="44041" name="TextBox 17"/>
            <p:cNvSpPr txBox="1">
              <a:spLocks noChangeArrowheads="1"/>
            </p:cNvSpPr>
            <p:nvPr/>
          </p:nvSpPr>
          <p:spPr bwMode="auto">
            <a:xfrm>
              <a:off x="5768491" y="4987753"/>
              <a:ext cx="1751228" cy="91139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Tamanho</a:t>
              </a:r>
              <a:r>
                <a:rPr lang="en-US" altLang="en-US" sz="1400" dirty="0" smtClean="0"/>
                <a:t> do </a:t>
              </a:r>
              <a:r>
                <a:rPr lang="en-US" altLang="en-US" sz="1400" dirty="0" err="1" smtClean="0"/>
                <a:t>texto</a:t>
              </a:r>
              <a:endParaRPr lang="en-US" altLang="en-US" sz="1400" dirty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0 </a:t>
              </a:r>
              <a:r>
                <a:rPr lang="en-US" altLang="en-US" sz="1400" dirty="0" smtClean="0"/>
                <a:t>– </a:t>
              </a:r>
              <a:r>
                <a:rPr lang="en-US" altLang="en-US" sz="1400" dirty="0" err="1" smtClean="0"/>
                <a:t>fonte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pequena</a:t>
              </a:r>
              <a:endParaRPr lang="en-US" altLang="en-US" sz="1400" dirty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1 – </a:t>
              </a:r>
              <a:r>
                <a:rPr lang="en-US" altLang="en-US" sz="1400" dirty="0" err="1" smtClean="0"/>
                <a:t>fonte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média</a:t>
              </a:r>
              <a:endParaRPr lang="en-US" altLang="en-US" sz="1400" dirty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2 – </a:t>
              </a:r>
              <a:r>
                <a:rPr lang="en-US" altLang="en-US" sz="1400" dirty="0" err="1" smtClean="0"/>
                <a:t>fonte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grande</a:t>
              </a:r>
              <a:endParaRPr lang="en-US" altLang="en-US" sz="1400" dirty="0"/>
            </a:p>
          </p:txBody>
        </p:sp>
        <p:sp>
          <p:nvSpPr>
            <p:cNvPr id="51" name="TextBox 5"/>
            <p:cNvSpPr txBox="1">
              <a:spLocks noChangeArrowheads="1"/>
            </p:cNvSpPr>
            <p:nvPr/>
          </p:nvSpPr>
          <p:spPr bwMode="auto">
            <a:xfrm>
              <a:off x="2294980" y="2309821"/>
              <a:ext cx="1242846" cy="53298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Visualização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Prévia</a:t>
              </a:r>
              <a:endParaRPr lang="en-US" altLang="en-US" sz="1400" dirty="0"/>
            </a:p>
          </p:txBody>
        </p:sp>
        <p:sp>
          <p:nvSpPr>
            <p:cNvPr id="21" name="TextBox 5"/>
            <p:cNvSpPr txBox="1">
              <a:spLocks noChangeArrowheads="1"/>
            </p:cNvSpPr>
            <p:nvPr/>
          </p:nvSpPr>
          <p:spPr bwMode="auto">
            <a:xfrm>
              <a:off x="2294980" y="3765741"/>
              <a:ext cx="1828800" cy="3135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Tela</a:t>
              </a:r>
              <a:r>
                <a:rPr lang="en-US" altLang="en-US" sz="1400" dirty="0" smtClean="0"/>
                <a:t> de </a:t>
              </a:r>
              <a:r>
                <a:rPr lang="en-US" altLang="en-US" sz="1400" dirty="0" err="1" smtClean="0"/>
                <a:t>apague</a:t>
              </a:r>
              <a:endParaRPr lang="en-US" altLang="en-US" sz="1400" dirty="0"/>
            </a:p>
          </p:txBody>
        </p:sp>
        <p:sp>
          <p:nvSpPr>
            <p:cNvPr id="22" name="TextBox 5"/>
            <p:cNvSpPr txBox="1">
              <a:spLocks noChangeArrowheads="1"/>
            </p:cNvSpPr>
            <p:nvPr/>
          </p:nvSpPr>
          <p:spPr bwMode="auto">
            <a:xfrm>
              <a:off x="2294980" y="4135054"/>
              <a:ext cx="1828800" cy="53298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Coluna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para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iniciar</a:t>
              </a:r>
              <a:r>
                <a:rPr lang="en-US" altLang="en-US" sz="1400" dirty="0" smtClean="0"/>
                <a:t> a </a:t>
              </a:r>
              <a:r>
                <a:rPr lang="en-US" altLang="en-US" sz="1400" dirty="0" err="1" smtClean="0"/>
                <a:t>exibição</a:t>
              </a:r>
              <a:endParaRPr lang="en-US" altLang="en-US" sz="1400" dirty="0"/>
            </a:p>
          </p:txBody>
        </p:sp>
        <p:sp>
          <p:nvSpPr>
            <p:cNvPr id="23" name="TextBox 5"/>
            <p:cNvSpPr txBox="1">
              <a:spLocks noChangeArrowheads="1"/>
            </p:cNvSpPr>
            <p:nvPr/>
          </p:nvSpPr>
          <p:spPr bwMode="auto">
            <a:xfrm>
              <a:off x="2294980" y="4710369"/>
              <a:ext cx="1828800" cy="53298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Linha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para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iniciar</a:t>
              </a:r>
              <a:r>
                <a:rPr lang="en-US" altLang="en-US" sz="1400" dirty="0" smtClean="0"/>
                <a:t> a </a:t>
              </a:r>
              <a:r>
                <a:rPr lang="en-US" altLang="en-US" sz="1400" dirty="0" err="1" smtClean="0"/>
                <a:t>exibição</a:t>
              </a:r>
              <a:endParaRPr lang="en-US" altLang="en-US" sz="1400" dirty="0"/>
            </a:p>
          </p:txBody>
        </p:sp>
        <p:sp>
          <p:nvSpPr>
            <p:cNvPr id="24" name="TextBox 5"/>
            <p:cNvSpPr txBox="1">
              <a:spLocks noChangeArrowheads="1"/>
            </p:cNvSpPr>
            <p:nvPr/>
          </p:nvSpPr>
          <p:spPr bwMode="auto">
            <a:xfrm>
              <a:off x="2294980" y="5318668"/>
              <a:ext cx="1828800" cy="53298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Exibição</a:t>
              </a:r>
              <a:r>
                <a:rPr lang="en-US" altLang="en-US" sz="1400" dirty="0" smtClean="0"/>
                <a:t> </a:t>
              </a:r>
              <a:r>
                <a:rPr lang="en-US" altLang="en-US" sz="1400" dirty="0" err="1" smtClean="0"/>
                <a:t>preta</a:t>
              </a:r>
              <a:r>
                <a:rPr lang="en-US" altLang="en-US" sz="1400" dirty="0" smtClean="0"/>
                <a:t> e </a:t>
              </a:r>
              <a:r>
                <a:rPr lang="en-US" altLang="en-US" sz="1400" dirty="0" err="1" smtClean="0"/>
                <a:t>branca</a:t>
              </a:r>
              <a:endParaRPr lang="en-US" altLang="en-US" sz="1400" dirty="0"/>
            </a:p>
          </p:txBody>
        </p:sp>
        <p:sp>
          <p:nvSpPr>
            <p:cNvPr id="25" name="TextBox 5"/>
            <p:cNvSpPr txBox="1">
              <a:spLocks noChangeArrowheads="1"/>
            </p:cNvSpPr>
            <p:nvPr/>
          </p:nvSpPr>
          <p:spPr bwMode="auto">
            <a:xfrm>
              <a:off x="2294980" y="5915881"/>
              <a:ext cx="1828800" cy="29399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 err="1" smtClean="0"/>
                <a:t>Tamanho</a:t>
              </a:r>
              <a:r>
                <a:rPr lang="en-US" altLang="en-US" sz="1400" dirty="0" smtClean="0"/>
                <a:t> do </a:t>
              </a:r>
              <a:r>
                <a:rPr lang="en-US" altLang="en-US" sz="1400" dirty="0" err="1" smtClean="0"/>
                <a:t>texto</a:t>
              </a:r>
              <a:endParaRPr lang="en-US" altLang="en-US" sz="1400" dirty="0"/>
            </a:p>
          </p:txBody>
        </p:sp>
        <p:cxnSp>
          <p:nvCxnSpPr>
            <p:cNvPr id="8" name="Elbow Connector 7"/>
            <p:cNvCxnSpPr>
              <a:stCxn id="21" idx="3"/>
            </p:cNvCxnSpPr>
            <p:nvPr/>
          </p:nvCxnSpPr>
          <p:spPr>
            <a:xfrm flipV="1">
              <a:off x="4123780" y="3340835"/>
              <a:ext cx="407268" cy="581667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/>
            <p:nvPr/>
          </p:nvCxnSpPr>
          <p:spPr>
            <a:xfrm rot="5400000" flipH="1" flipV="1">
              <a:off x="3966993" y="3575842"/>
              <a:ext cx="1052738" cy="739165"/>
            </a:xfrm>
            <a:prstGeom prst="bentConnector3">
              <a:avLst>
                <a:gd name="adj1" fmla="val -3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23" idx="3"/>
            </p:cNvCxnSpPr>
            <p:nvPr/>
          </p:nvCxnSpPr>
          <p:spPr>
            <a:xfrm flipV="1">
              <a:off x="4123780" y="3327797"/>
              <a:ext cx="1072382" cy="1649063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24" idx="3"/>
            </p:cNvCxnSpPr>
            <p:nvPr/>
          </p:nvCxnSpPr>
          <p:spPr>
            <a:xfrm flipV="1">
              <a:off x="4123780" y="3471206"/>
              <a:ext cx="1331447" cy="2048291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25" idx="3"/>
            </p:cNvCxnSpPr>
            <p:nvPr/>
          </p:nvCxnSpPr>
          <p:spPr>
            <a:xfrm flipV="1">
              <a:off x="4123780" y="3666758"/>
              <a:ext cx="1567139" cy="2396123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51" idx="0"/>
            </p:cNvCxnSpPr>
            <p:nvPr/>
          </p:nvCxnSpPr>
          <p:spPr>
            <a:xfrm rot="16200000" flipH="1">
              <a:off x="3458452" y="1767771"/>
              <a:ext cx="2" cy="1084100"/>
            </a:xfrm>
            <a:prstGeom prst="bentConnector4">
              <a:avLst>
                <a:gd name="adj1" fmla="val -11430000000"/>
                <a:gd name="adj2" fmla="val 786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44037" idx="2"/>
            </p:cNvCxnSpPr>
            <p:nvPr/>
          </p:nvCxnSpPr>
          <p:spPr>
            <a:xfrm rot="5400000" flipH="1">
              <a:off x="6091370" y="2483058"/>
              <a:ext cx="499786" cy="857672"/>
            </a:xfrm>
            <a:prstGeom prst="bentConnector4">
              <a:avLst>
                <a:gd name="adj1" fmla="val -43692"/>
                <a:gd name="adj2" fmla="val 8381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"/>
          <p:cNvSpPr txBox="1">
            <a:spLocks noChangeArrowheads="1"/>
          </p:cNvSpPr>
          <p:nvPr/>
        </p:nvSpPr>
        <p:spPr bwMode="auto">
          <a:xfrm>
            <a:off x="3645427" y="2916648"/>
            <a:ext cx="1242846" cy="5232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Modo</a:t>
            </a:r>
            <a:r>
              <a:rPr lang="en-US" altLang="en-US" sz="1400" dirty="0" smtClean="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Switch</a:t>
            </a:r>
            <a:endParaRPr lang="en-US" altLang="en-US" sz="1400" dirty="0"/>
          </a:p>
        </p:txBody>
      </p:sp>
      <p:cxnSp>
        <p:nvCxnSpPr>
          <p:cNvPr id="47" name="Elbow Connector 46"/>
          <p:cNvCxnSpPr>
            <a:stCxn id="58" idx="3"/>
          </p:cNvCxnSpPr>
          <p:nvPr/>
        </p:nvCxnSpPr>
        <p:spPr>
          <a:xfrm flipV="1">
            <a:off x="4888273" y="3003601"/>
            <a:ext cx="462677" cy="17465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5133" y="1607487"/>
            <a:ext cx="33214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Passo</a:t>
            </a:r>
            <a:r>
              <a:rPr lang="en-US" b="1" dirty="0" smtClean="0"/>
              <a:t> 1: </a:t>
            </a:r>
          </a:p>
          <a:p>
            <a:r>
              <a:rPr lang="en-US" dirty="0" err="1" smtClean="0"/>
              <a:t>Escolha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vizualização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err="1" smtClean="0"/>
              <a:t>Passo</a:t>
            </a:r>
            <a:r>
              <a:rPr lang="en-US" b="1" dirty="0" smtClean="0"/>
              <a:t> 2:</a:t>
            </a:r>
          </a:p>
          <a:p>
            <a:r>
              <a:rPr lang="en-US" dirty="0" smtClean="0"/>
              <a:t> </a:t>
            </a:r>
            <a:r>
              <a:rPr lang="pt-BR" dirty="0"/>
              <a:t>Clique em "alternar entre os modos" ícone e passa o mouse sobre "texto</a:t>
            </a:r>
            <a:r>
              <a:rPr lang="pt-BR" dirty="0" smtClean="0"/>
              <a:t>"</a:t>
            </a:r>
            <a:r>
              <a:rPr lang="en-US" dirty="0" smtClean="0"/>
              <a:t>. </a:t>
            </a:r>
            <a:r>
              <a:rPr lang="en-US" dirty="0" err="1" smtClean="0"/>
              <a:t>Depois</a:t>
            </a:r>
            <a:r>
              <a:rPr lang="en-US" dirty="0" smtClean="0"/>
              <a:t> clique </a:t>
            </a:r>
            <a:r>
              <a:rPr lang="en-US" dirty="0" err="1" smtClean="0"/>
              <a:t>na</a:t>
            </a:r>
            <a:r>
              <a:rPr lang="en-US" dirty="0" smtClean="0"/>
              <a:t> ‘’grade’’. O </a:t>
            </a:r>
            <a:r>
              <a:rPr lang="en-US" dirty="0" err="1" smtClean="0"/>
              <a:t>icone</a:t>
            </a:r>
            <a:r>
              <a:rPr lang="en-US" dirty="0" smtClean="0"/>
              <a:t> </a:t>
            </a:r>
            <a:r>
              <a:rPr lang="en-US" dirty="0" err="1" smtClean="0"/>
              <a:t>ira</a:t>
            </a:r>
            <a:r>
              <a:rPr lang="en-US" dirty="0" smtClean="0"/>
              <a:t> </a:t>
            </a:r>
            <a:r>
              <a:rPr lang="en-US" dirty="0" err="1" smtClean="0"/>
              <a:t>mudar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um </a:t>
            </a:r>
            <a:r>
              <a:rPr lang="en-US" dirty="0" err="1" smtClean="0"/>
              <a:t>quadrado</a:t>
            </a:r>
            <a:r>
              <a:rPr lang="en-US" dirty="0" smtClean="0"/>
              <a:t> com </a:t>
            </a:r>
            <a:r>
              <a:rPr lang="en-US" dirty="0" err="1" smtClean="0"/>
              <a:t>pontos</a:t>
            </a:r>
            <a:r>
              <a:rPr lang="en-US" dirty="0" smtClean="0"/>
              <a:t>.</a:t>
            </a:r>
          </a:p>
          <a:p>
            <a:endParaRPr lang="en-US" b="1" dirty="0" smtClean="0"/>
          </a:p>
          <a:p>
            <a:r>
              <a:rPr lang="en-US" b="1" dirty="0" err="1" smtClean="0"/>
              <a:t>Passo</a:t>
            </a:r>
            <a:r>
              <a:rPr lang="en-US" b="1" dirty="0" smtClean="0"/>
              <a:t> 3:</a:t>
            </a:r>
            <a:endParaRPr lang="en-US" dirty="0" smtClean="0"/>
          </a:p>
          <a:p>
            <a:r>
              <a:rPr lang="en-US" dirty="0" smtClean="0"/>
              <a:t>Use a </a:t>
            </a:r>
            <a:r>
              <a:rPr lang="en-US" dirty="0" err="1" smtClean="0"/>
              <a:t>caixa</a:t>
            </a:r>
            <a:r>
              <a:rPr lang="en-US" dirty="0" smtClean="0"/>
              <a:t> no canto </a:t>
            </a:r>
            <a:r>
              <a:rPr lang="en-US" dirty="0" err="1" smtClean="0"/>
              <a:t>direito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digitar</a:t>
            </a:r>
            <a:r>
              <a:rPr lang="en-US" dirty="0" smtClean="0"/>
              <a:t> o </a:t>
            </a:r>
            <a:r>
              <a:rPr lang="en-US" dirty="0" err="1" smtClean="0"/>
              <a:t>texto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deseja</a:t>
            </a:r>
            <a:r>
              <a:rPr lang="en-US" dirty="0" smtClean="0"/>
              <a:t> </a:t>
            </a:r>
            <a:r>
              <a:rPr lang="en-US" dirty="0" err="1" smtClean="0"/>
              <a:t>exibir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EXIBIÇÃO DO BLOCO DESAFIO 1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Você</a:t>
            </a:r>
            <a:r>
              <a:rPr lang="en-US" altLang="en-US" dirty="0"/>
              <a:t> 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escrever</a:t>
            </a:r>
            <a:r>
              <a:rPr lang="en-US" altLang="en-US" dirty="0" smtClean="0"/>
              <a:t> </a:t>
            </a:r>
            <a:r>
              <a:rPr lang="en-US" altLang="en-US" dirty="0"/>
              <a:t> </a:t>
            </a:r>
            <a:r>
              <a:rPr lang="en-US" altLang="en-US" dirty="0" smtClean="0"/>
              <a:t>um </a:t>
            </a:r>
            <a:r>
              <a:rPr lang="en-US" altLang="en-US" dirty="0" err="1" smtClean="0"/>
              <a:t>programa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mostrado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meio</a:t>
            </a:r>
            <a:r>
              <a:rPr lang="en-US" altLang="en-US" dirty="0" smtClean="0"/>
              <a:t> da </a:t>
            </a:r>
            <a:r>
              <a:rPr lang="en-US" altLang="en-US" dirty="0" err="1" smtClean="0"/>
              <a:t>tela</a:t>
            </a:r>
            <a:r>
              <a:rPr lang="en-US" altLang="en-US" dirty="0"/>
              <a:t>?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Visializar</a:t>
            </a:r>
            <a:r>
              <a:rPr lang="en-US" altLang="en-US" dirty="0" smtClean="0"/>
              <a:t> “Hello World”</a:t>
            </a:r>
          </a:p>
          <a:p>
            <a:pPr lvl="1"/>
            <a:endParaRPr lang="en-US" altLang="en-US" dirty="0" smtClean="0"/>
          </a:p>
          <a:p>
            <a:r>
              <a:rPr lang="en-US" altLang="en-US" dirty="0" err="1" smtClean="0"/>
              <a:t>Fazer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visualização</a:t>
            </a:r>
            <a:r>
              <a:rPr lang="en-US" altLang="en-US" dirty="0" smtClean="0"/>
              <a:t> do </a:t>
            </a:r>
            <a:r>
              <a:rPr lang="en-US" altLang="en-US" dirty="0" err="1" smtClean="0"/>
              <a:t>bloco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executar</a:t>
            </a:r>
            <a:r>
              <a:rPr lang="en-US" altLang="en-US" dirty="0" smtClean="0"/>
              <a:t> 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 3 </a:t>
            </a:r>
            <a:r>
              <a:rPr lang="en-US" altLang="en-US" dirty="0" err="1" smtClean="0"/>
              <a:t>segundos</a:t>
            </a:r>
            <a:r>
              <a:rPr lang="en-US" altLang="en-US" dirty="0" smtClean="0"/>
              <a:t> .</a:t>
            </a:r>
          </a:p>
          <a:p>
            <a:endParaRPr lang="en-US" altLang="en-US" dirty="0" smtClean="0"/>
          </a:p>
          <a:p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pode</a:t>
            </a:r>
            <a:r>
              <a:rPr lang="en-US" altLang="en-US" dirty="0"/>
              <a:t> </a:t>
            </a:r>
            <a:r>
              <a:rPr lang="en-US" altLang="en-US" dirty="0" smtClean="0"/>
              <a:t>se mover </a:t>
            </a:r>
            <a:r>
              <a:rPr lang="en-US" altLang="en-US" dirty="0" err="1" smtClean="0"/>
              <a:t>enquanto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executa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função</a:t>
            </a:r>
            <a:r>
              <a:rPr lang="en-US" altLang="en-US" dirty="0" smtClean="0"/>
              <a:t>? </a:t>
            </a:r>
          </a:p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896436" cy="365125"/>
          </a:xfrm>
        </p:spPr>
        <p:txBody>
          <a:bodyPr/>
          <a:lstStyle/>
          <a:p>
            <a:r>
              <a:rPr lang="en-US" dirty="0" smtClean="0"/>
              <a:t>Copyright © EV3Lessons.com 2015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 24/06/2015)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0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49622" y="152718"/>
            <a:ext cx="8245475" cy="1371600"/>
          </a:xfrm>
        </p:spPr>
        <p:txBody>
          <a:bodyPr/>
          <a:lstStyle/>
          <a:p>
            <a:r>
              <a:rPr lang="en-US" altLang="en-US" dirty="0" err="1" smtClean="0"/>
              <a:t>Solução</a:t>
            </a:r>
            <a:r>
              <a:rPr lang="en-US" altLang="en-US" dirty="0" smtClean="0"/>
              <a:t> do </a:t>
            </a:r>
            <a:r>
              <a:rPr lang="en-US" altLang="en-US" dirty="0" err="1" smtClean="0"/>
              <a:t>desafio</a:t>
            </a:r>
            <a:r>
              <a:rPr lang="en-US" altLang="en-US" dirty="0" smtClean="0"/>
              <a:t> 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57199" y="6492875"/>
            <a:ext cx="3923732" cy="365125"/>
          </a:xfrm>
        </p:spPr>
        <p:txBody>
          <a:bodyPr/>
          <a:lstStyle/>
          <a:p>
            <a:r>
              <a:rPr lang="en-US" dirty="0" smtClean="0"/>
              <a:t>Copyright © EV3Lessons.com 2015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 24/06/2015)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58" y="1573306"/>
            <a:ext cx="6587429" cy="368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Exibiçaõ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uma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imagem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modo</a:t>
            </a:r>
            <a:r>
              <a:rPr lang="en-US" altLang="en-US" dirty="0" smtClean="0"/>
              <a:t> pixel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57199" y="6492875"/>
            <a:ext cx="3923731" cy="365125"/>
          </a:xfrm>
        </p:spPr>
        <p:txBody>
          <a:bodyPr/>
          <a:lstStyle/>
          <a:p>
            <a:r>
              <a:rPr lang="en-US" dirty="0" smtClean="0"/>
              <a:t>Copyright © EV3Lessons.com 2015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 24/06/2015)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256" y="2771086"/>
            <a:ext cx="1302902" cy="16539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79158" y="1759642"/>
            <a:ext cx="3321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Passo</a:t>
            </a:r>
            <a:r>
              <a:rPr lang="en-US" b="1" dirty="0" smtClean="0"/>
              <a:t> 1: </a:t>
            </a:r>
          </a:p>
          <a:p>
            <a:r>
              <a:rPr lang="en-US" dirty="0" err="1" smtClean="0"/>
              <a:t>Escolha</a:t>
            </a:r>
            <a:r>
              <a:rPr lang="en-US" dirty="0" smtClean="0"/>
              <a:t> </a:t>
            </a:r>
            <a:r>
              <a:rPr lang="en-US" dirty="0" err="1" smtClean="0"/>
              <a:t>exibição</a:t>
            </a:r>
            <a:r>
              <a:rPr lang="en-US" dirty="0" smtClean="0"/>
              <a:t> de </a:t>
            </a:r>
            <a:r>
              <a:rPr lang="en-US" dirty="0" err="1" smtClean="0"/>
              <a:t>bloco</a:t>
            </a:r>
            <a:endParaRPr lang="en-US" dirty="0" smtClean="0"/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err="1" smtClean="0"/>
              <a:t>Passo</a:t>
            </a:r>
            <a:r>
              <a:rPr lang="en-US" b="1" dirty="0" smtClean="0"/>
              <a:t> 2:</a:t>
            </a:r>
          </a:p>
          <a:p>
            <a:r>
              <a:rPr lang="pt-BR" dirty="0"/>
              <a:t>Clique no botão "</a:t>
            </a:r>
            <a:r>
              <a:rPr lang="pt-BR" dirty="0" err="1"/>
              <a:t>Select</a:t>
            </a:r>
            <a:r>
              <a:rPr lang="pt-BR" dirty="0"/>
              <a:t> </a:t>
            </a:r>
            <a:r>
              <a:rPr lang="pt-BR" dirty="0" err="1"/>
              <a:t>Mode</a:t>
            </a:r>
            <a:r>
              <a:rPr lang="pt-BR" dirty="0"/>
              <a:t>", que tem um ícone de pasta e </a:t>
            </a:r>
            <a:r>
              <a:rPr lang="pt-BR" dirty="0" smtClean="0"/>
              <a:t>escolha uma  </a:t>
            </a:r>
            <a:r>
              <a:rPr lang="pt-BR" dirty="0"/>
              <a:t>"imagem</a:t>
            </a:r>
            <a:r>
              <a:rPr lang="pt-BR" dirty="0" smtClean="0"/>
              <a:t>"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err="1" smtClean="0"/>
              <a:t>Passo</a:t>
            </a:r>
            <a:r>
              <a:rPr lang="en-US" b="1" dirty="0" smtClean="0"/>
              <a:t> 3:</a:t>
            </a:r>
            <a:endParaRPr lang="en-US" dirty="0"/>
          </a:p>
          <a:p>
            <a:r>
              <a:rPr lang="en-US" dirty="0" smtClean="0"/>
              <a:t>Use a </a:t>
            </a:r>
            <a:r>
              <a:rPr lang="en-US" dirty="0" err="1" smtClean="0"/>
              <a:t>caixa</a:t>
            </a:r>
            <a:r>
              <a:rPr lang="en-US" dirty="0" smtClean="0"/>
              <a:t> </a:t>
            </a:r>
            <a:r>
              <a:rPr lang="en-US" dirty="0" err="1" smtClean="0"/>
              <a:t>vazia</a:t>
            </a:r>
            <a:r>
              <a:rPr lang="en-US" dirty="0" smtClean="0"/>
              <a:t> no canto superior </a:t>
            </a:r>
            <a:r>
              <a:rPr lang="en-US" dirty="0" err="1" smtClean="0"/>
              <a:t>direito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pegar</a:t>
            </a:r>
            <a:r>
              <a:rPr lang="en-US" dirty="0" smtClean="0"/>
              <a:t> a </a:t>
            </a:r>
            <a:r>
              <a:rPr lang="en-US" dirty="0" err="1" smtClean="0"/>
              <a:t>imagem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deseja</a:t>
            </a:r>
            <a:r>
              <a:rPr lang="en-US" dirty="0"/>
              <a:t> </a:t>
            </a:r>
            <a:r>
              <a:rPr lang="en-US" dirty="0" err="1" smtClean="0"/>
              <a:t>exibir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3678" t="15588" b="9412"/>
          <a:stretch/>
        </p:blipFill>
        <p:spPr>
          <a:xfrm>
            <a:off x="377109" y="1708754"/>
            <a:ext cx="4389872" cy="9316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6861" y="4555717"/>
            <a:ext cx="2782297" cy="196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Exibição</a:t>
            </a:r>
            <a:r>
              <a:rPr lang="en-US" dirty="0" smtClean="0"/>
              <a:t> de </a:t>
            </a:r>
            <a:r>
              <a:rPr lang="en-US" dirty="0" err="1" smtClean="0"/>
              <a:t>bloco</a:t>
            </a:r>
            <a:r>
              <a:rPr lang="en-US" dirty="0" smtClean="0"/>
              <a:t> desafio2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24610"/>
            <a:ext cx="3776430" cy="4892502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b="0" dirty="0" err="1" smtClean="0">
                <a:solidFill>
                  <a:srgbClr val="3366FF"/>
                </a:solidFill>
              </a:rPr>
              <a:t>Você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consegue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fazer</a:t>
            </a:r>
            <a:r>
              <a:rPr lang="en-US" b="0" dirty="0" smtClean="0">
                <a:solidFill>
                  <a:srgbClr val="3366FF"/>
                </a:solidFill>
              </a:rPr>
              <a:t> com </a:t>
            </a:r>
            <a:r>
              <a:rPr lang="en-US" b="0" dirty="0" err="1" smtClean="0">
                <a:solidFill>
                  <a:srgbClr val="3366FF"/>
                </a:solidFill>
              </a:rPr>
              <a:t>que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olhis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apareçam</a:t>
            </a:r>
            <a:r>
              <a:rPr lang="en-US" b="0" dirty="0" smtClean="0">
                <a:solidFill>
                  <a:srgbClr val="3366FF"/>
                </a:solidFill>
              </a:rPr>
              <a:t>  </a:t>
            </a:r>
            <a:r>
              <a:rPr lang="en-US" b="0" dirty="0" err="1" smtClean="0">
                <a:solidFill>
                  <a:srgbClr val="3366FF"/>
                </a:solidFill>
              </a:rPr>
              <a:t>na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tela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enquanto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ele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está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executando</a:t>
            </a:r>
            <a:r>
              <a:rPr lang="en-US" b="0" dirty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uma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programação</a:t>
            </a:r>
            <a:r>
              <a:rPr lang="en-US" b="0" dirty="0" smtClean="0">
                <a:solidFill>
                  <a:srgbClr val="3366FF"/>
                </a:solidFill>
              </a:rPr>
              <a:t>? </a:t>
            </a:r>
            <a:r>
              <a:rPr lang="en-US" b="0" dirty="0" err="1" smtClean="0">
                <a:solidFill>
                  <a:srgbClr val="3366FF"/>
                </a:solidFill>
              </a:rPr>
              <a:t>Alternar</a:t>
            </a:r>
            <a:r>
              <a:rPr lang="en-US" b="0" dirty="0" smtClean="0">
                <a:solidFill>
                  <a:srgbClr val="3366FF"/>
                </a:solidFill>
              </a:rPr>
              <a:t> a </a:t>
            </a:r>
            <a:r>
              <a:rPr lang="en-US" b="0" dirty="0" err="1" smtClean="0">
                <a:solidFill>
                  <a:srgbClr val="3366FF"/>
                </a:solidFill>
              </a:rPr>
              <a:t>pupila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para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ele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olhar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para</a:t>
            </a:r>
            <a:r>
              <a:rPr lang="en-US" b="0" dirty="0" smtClean="0">
                <a:solidFill>
                  <a:srgbClr val="3366FF"/>
                </a:solidFill>
              </a:rPr>
              <a:t> a </a:t>
            </a:r>
            <a:r>
              <a:rPr lang="en-US" b="0" dirty="0" err="1" smtClean="0">
                <a:solidFill>
                  <a:srgbClr val="3366FF"/>
                </a:solidFill>
              </a:rPr>
              <a:t>direita</a:t>
            </a:r>
            <a:r>
              <a:rPr lang="en-US" b="0" dirty="0" smtClean="0">
                <a:solidFill>
                  <a:srgbClr val="3366FF"/>
                </a:solidFill>
              </a:rPr>
              <a:t> e </a:t>
            </a:r>
            <a:r>
              <a:rPr lang="en-US" b="0" dirty="0" err="1" smtClean="0">
                <a:solidFill>
                  <a:srgbClr val="3366FF"/>
                </a:solidFill>
              </a:rPr>
              <a:t>esquerda</a:t>
            </a:r>
            <a:r>
              <a:rPr lang="en-US" b="0" dirty="0" smtClean="0">
                <a:solidFill>
                  <a:srgbClr val="3366FF"/>
                </a:solidFill>
              </a:rPr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b="0" dirty="0" smtClean="0"/>
              <a:t> Use o </a:t>
            </a:r>
            <a:r>
              <a:rPr lang="en-US" b="0" dirty="0" err="1" smtClean="0"/>
              <a:t>bloco</a:t>
            </a:r>
            <a:r>
              <a:rPr lang="en-US" b="0" dirty="0" smtClean="0"/>
              <a:t> de </a:t>
            </a:r>
            <a:r>
              <a:rPr lang="en-US" b="0" dirty="0" err="1" smtClean="0"/>
              <a:t>visualização</a:t>
            </a:r>
            <a:r>
              <a:rPr lang="en-US" b="0" dirty="0" smtClean="0"/>
              <a:t>, com o Motor On e </a:t>
            </a:r>
            <a:r>
              <a:rPr lang="en-US" b="0" dirty="0" err="1" smtClean="0"/>
              <a:t>bloco</a:t>
            </a:r>
            <a:r>
              <a:rPr lang="en-US" b="0" dirty="0" smtClean="0"/>
              <a:t> de </a:t>
            </a:r>
            <a:r>
              <a:rPr lang="en-US" b="0" dirty="0" err="1" smtClean="0"/>
              <a:t>espera</a:t>
            </a:r>
            <a:endParaRPr lang="en-US" b="0" dirty="0" smtClean="0"/>
          </a:p>
          <a:p>
            <a:pPr marL="800100" lvl="1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Sinta</a:t>
            </a:r>
            <a:r>
              <a:rPr lang="en-US" b="0" dirty="0" smtClean="0"/>
              <a:t>-se </a:t>
            </a:r>
            <a:r>
              <a:rPr lang="en-US" b="0" dirty="0" err="1" smtClean="0"/>
              <a:t>livre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se </a:t>
            </a:r>
            <a:r>
              <a:rPr lang="en-US" b="0" dirty="0" err="1" smtClean="0"/>
              <a:t>divertir</a:t>
            </a:r>
            <a:r>
              <a:rPr lang="en-US" b="0" dirty="0" smtClean="0"/>
              <a:t> com </a:t>
            </a:r>
            <a:r>
              <a:rPr lang="en-US" b="0" dirty="0" err="1" smtClean="0"/>
              <a:t>esse</a:t>
            </a:r>
            <a:r>
              <a:rPr lang="en-US" b="0" dirty="0" smtClean="0"/>
              <a:t> </a:t>
            </a:r>
            <a:r>
              <a:rPr lang="en-US" b="0" dirty="0" err="1" smtClean="0"/>
              <a:t>desafio</a:t>
            </a:r>
            <a:r>
              <a:rPr lang="en-US" b="0" dirty="0" smtClean="0"/>
              <a:t> e </a:t>
            </a:r>
            <a:r>
              <a:rPr lang="en-US" b="0" dirty="0" err="1" smtClean="0"/>
              <a:t>faça</a:t>
            </a:r>
            <a:r>
              <a:rPr lang="en-US" b="0" dirty="0" smtClean="0"/>
              <a:t> o </a:t>
            </a:r>
            <a:r>
              <a:rPr lang="en-US" b="0" dirty="0" err="1" smtClean="0"/>
              <a:t>seu</a:t>
            </a:r>
            <a:r>
              <a:rPr lang="en-US" b="0" dirty="0" smtClean="0"/>
              <a:t>! 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5"/>
            <a:ext cx="3776429" cy="365125"/>
          </a:xfrm>
        </p:spPr>
        <p:txBody>
          <a:bodyPr/>
          <a:lstStyle/>
          <a:p>
            <a:r>
              <a:rPr lang="en-US" dirty="0" smtClean="0"/>
              <a:t>Copyright © EV3Lessons.com 2015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 24/062015)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 descr="Screen Shot 2014-08-08 at 5.44.32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6" r="41425"/>
          <a:stretch/>
        </p:blipFill>
        <p:spPr>
          <a:xfrm>
            <a:off x="4818048" y="1361358"/>
            <a:ext cx="3556001" cy="25095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0" r="19750"/>
          <a:stretch/>
        </p:blipFill>
        <p:spPr>
          <a:xfrm>
            <a:off x="6827189" y="3684270"/>
            <a:ext cx="1546860" cy="2019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0" r="24250"/>
          <a:stretch/>
        </p:blipFill>
        <p:spPr>
          <a:xfrm>
            <a:off x="4775351" y="3684270"/>
            <a:ext cx="185928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6487</TotalTime>
  <Words>665</Words>
  <Application>Microsoft Macintosh PowerPoint</Application>
  <PresentationFormat>On-screen Show (4:3)</PresentationFormat>
  <Paragraphs>110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Black</vt:lpstr>
      <vt:lpstr>Calibri</vt:lpstr>
      <vt:lpstr>Calibri Light</vt:lpstr>
      <vt:lpstr>Helvetica Neue</vt:lpstr>
      <vt:lpstr>Tahoma</vt:lpstr>
      <vt:lpstr>Arial</vt:lpstr>
      <vt:lpstr>Custom Design</vt:lpstr>
      <vt:lpstr>beginner</vt:lpstr>
      <vt:lpstr>1_Custom Design</vt:lpstr>
      <vt:lpstr>Lição de programação iniciante</vt:lpstr>
      <vt:lpstr>OBJETIVOS DA LIÇÃO</vt:lpstr>
      <vt:lpstr>BLOCO DE VIZUALIZAÇÃO</vt:lpstr>
      <vt:lpstr>Mais sobre blocos de vizualização</vt:lpstr>
      <vt:lpstr>Exibindo texto no modo de grade</vt:lpstr>
      <vt:lpstr>EXIBIÇÃO DO BLOCO DESAFIO 1</vt:lpstr>
      <vt:lpstr>Solução do desafio 1</vt:lpstr>
      <vt:lpstr>Exibiçaõ de uma imagem no modo pixel</vt:lpstr>
      <vt:lpstr>Exibição de bloco desafio2</vt:lpstr>
      <vt:lpstr>Solução do desafio 2</vt:lpstr>
      <vt:lpstr>discussão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Lição de programação EV3 iniciante</dc:title>
  <dc:creator>Senai</dc:creator>
  <cp:lastModifiedBy>Srinivasan Seshan</cp:lastModifiedBy>
  <cp:revision>18</cp:revision>
  <dcterms:created xsi:type="dcterms:W3CDTF">2014-08-07T02:19:13Z</dcterms:created>
  <dcterms:modified xsi:type="dcterms:W3CDTF">2017-02-11T16:07:10Z</dcterms:modified>
</cp:coreProperties>
</file>