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9"/>
  </p:notesMasterIdLst>
  <p:handoutMasterIdLst>
    <p:handoutMasterId r:id="rId10"/>
  </p:handoutMasterIdLst>
  <p:sldIdLst>
    <p:sldId id="414" r:id="rId3"/>
    <p:sldId id="412" r:id="rId4"/>
    <p:sldId id="410" r:id="rId5"/>
    <p:sldId id="403" r:id="rId6"/>
    <p:sldId id="411" r:id="rId7"/>
    <p:sldId id="41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68" autoAdjust="0"/>
    <p:restoredTop sz="99563" autoAdjust="0"/>
  </p:normalViewPr>
  <p:slideViewPr>
    <p:cSldViewPr snapToGrid="0" snapToObjects="1">
      <p:cViewPr>
        <p:scale>
          <a:sx n="86" d="100"/>
          <a:sy n="86" d="100"/>
        </p:scale>
        <p:origin x="648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4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9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875-8CB1-8345-9F0C-E2C0AEE5DDC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8337-FEF1-9C4F-9B94-C4CC29FEEDCB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B3E7-3AFD-0D40-AF6A-A4A3391BA5D3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6E6-7F1E-FF49-A346-9F74402A4C2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C71C-BC17-6C42-AF7C-115179B22B91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0679-EC11-8047-9AC6-8326B1F10CD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38A-71FB-FA4B-A89F-44C39431BE17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8FFF-51E7-B949-8C12-DD72996CE2FB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C877-DA6A-494F-A066-D0A7F5E95D31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B-D3F8-4E4A-A46C-C3F901998BDB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06AB-8AE5-7247-A0CA-E19CB247BDC0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018E712-267D-EA4C-905C-040E5E25E71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8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Desafios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Finais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7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/>
          <a:lstStyle/>
          <a:p>
            <a:r>
              <a:rPr lang="en-US" dirty="0" err="1" smtClean="0"/>
              <a:t>Instruções</a:t>
            </a:r>
            <a:r>
              <a:rPr lang="en-US" dirty="0" smtClean="0"/>
              <a:t> de professor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226"/>
            <a:ext cx="4122736" cy="5361533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configurar</a:t>
            </a:r>
            <a:r>
              <a:rPr lang="en-US" b="0" dirty="0" smtClean="0"/>
              <a:t> </a:t>
            </a:r>
            <a:r>
              <a:rPr lang="en-US" b="0" dirty="0" err="1" smtClean="0"/>
              <a:t>qualquer</a:t>
            </a:r>
            <a:r>
              <a:rPr lang="en-US" b="0" dirty="0" smtClean="0"/>
              <a:t> </a:t>
            </a:r>
            <a:r>
              <a:rPr lang="en-US" b="0" dirty="0" err="1" smtClean="0"/>
              <a:t>desafio</a:t>
            </a:r>
            <a:r>
              <a:rPr lang="en-US" b="0" dirty="0" smtClean="0"/>
              <a:t> que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queira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com a </a:t>
            </a:r>
            <a:r>
              <a:rPr lang="en-US" b="0" dirty="0" err="1" smtClean="0"/>
              <a:t>fita</a:t>
            </a:r>
            <a:r>
              <a:rPr lang="en-US" b="0" dirty="0" smtClean="0"/>
              <a:t> </a:t>
            </a:r>
            <a:r>
              <a:rPr lang="en-US" b="0" dirty="0" err="1" smtClean="0"/>
              <a:t>isolante</a:t>
            </a:r>
            <a:r>
              <a:rPr lang="en-US" b="0" dirty="0" smtClean="0"/>
              <a:t> </a:t>
            </a:r>
            <a:r>
              <a:rPr lang="en-US" b="0" dirty="0" err="1" smtClean="0"/>
              <a:t>em</a:t>
            </a:r>
            <a:r>
              <a:rPr lang="en-US" b="0" dirty="0" smtClean="0"/>
              <a:t> um </a:t>
            </a:r>
            <a:r>
              <a:rPr lang="en-US" b="0" dirty="0" err="1" smtClean="0"/>
              <a:t>quadro</a:t>
            </a:r>
            <a:r>
              <a:rPr lang="en-US" b="0" dirty="0" smtClean="0"/>
              <a:t> </a:t>
            </a:r>
            <a:r>
              <a:rPr lang="en-US" b="0" dirty="0" err="1" smtClean="0"/>
              <a:t>branco</a:t>
            </a:r>
            <a:r>
              <a:rPr lang="en-US" b="0" dirty="0" smtClean="0"/>
              <a:t> (</a:t>
            </a:r>
            <a:r>
              <a:rPr lang="en-US" b="0" dirty="0" err="1" smtClean="0"/>
              <a:t>disponível</a:t>
            </a:r>
            <a:r>
              <a:rPr lang="en-US" b="0" dirty="0" smtClean="0"/>
              <a:t> </a:t>
            </a:r>
            <a:r>
              <a:rPr lang="en-US" b="0" dirty="0" err="1" smtClean="0"/>
              <a:t>em</a:t>
            </a:r>
            <a:r>
              <a:rPr lang="en-US" b="0" dirty="0" smtClean="0"/>
              <a:t> </a:t>
            </a:r>
            <a:r>
              <a:rPr lang="en-US" b="0" dirty="0" err="1" smtClean="0"/>
              <a:t>lojas</a:t>
            </a:r>
            <a:r>
              <a:rPr lang="en-US" b="0" dirty="0" smtClean="0"/>
              <a:t> de </a:t>
            </a:r>
            <a:r>
              <a:rPr lang="en-US" b="0" dirty="0" err="1" smtClean="0"/>
              <a:t>melhoria</a:t>
            </a:r>
            <a:r>
              <a:rPr lang="en-US" b="0" dirty="0" smtClean="0"/>
              <a:t>/hardware). </a:t>
            </a: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também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papel</a:t>
            </a:r>
            <a:r>
              <a:rPr lang="en-US" b="0" dirty="0" smtClean="0"/>
              <a:t> </a:t>
            </a:r>
            <a:r>
              <a:rPr lang="en-US" b="0" dirty="0" err="1" smtClean="0"/>
              <a:t>cartaz</a:t>
            </a:r>
            <a:r>
              <a:rPr lang="en-US" b="0" dirty="0" smtClean="0"/>
              <a:t> </a:t>
            </a:r>
            <a:r>
              <a:rPr lang="en-US" b="0" dirty="0" err="1" smtClean="0"/>
              <a:t>branco</a:t>
            </a:r>
            <a:r>
              <a:rPr lang="en-US" b="0" dirty="0" smtClean="0"/>
              <a:t> largo </a:t>
            </a:r>
            <a:r>
              <a:rPr lang="en-US" b="0" dirty="0" err="1" smtClean="0"/>
              <a:t>sobre</a:t>
            </a:r>
            <a:r>
              <a:rPr lang="en-US" b="0" dirty="0" smtClean="0"/>
              <a:t> um </a:t>
            </a:r>
            <a:r>
              <a:rPr lang="en-US" b="0" dirty="0" err="1" smtClean="0"/>
              <a:t>piso</a:t>
            </a:r>
            <a:r>
              <a:rPr lang="en-US" b="0" dirty="0" smtClean="0"/>
              <a:t> </a:t>
            </a:r>
            <a:r>
              <a:rPr lang="en-US" b="0" dirty="0" err="1" smtClean="0"/>
              <a:t>duro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Note que as cores das </a:t>
            </a:r>
            <a:r>
              <a:rPr lang="en-US" b="0" dirty="0" err="1" smtClean="0"/>
              <a:t>fitas</a:t>
            </a:r>
            <a:r>
              <a:rPr lang="en-US" b="0" dirty="0" smtClean="0"/>
              <a:t> </a:t>
            </a:r>
            <a:r>
              <a:rPr lang="en-US" b="0" dirty="0" err="1" smtClean="0"/>
              <a:t>isolantes</a:t>
            </a:r>
            <a:r>
              <a:rPr lang="en-US" b="0" dirty="0" smtClean="0"/>
              <a:t> </a:t>
            </a:r>
            <a:r>
              <a:rPr lang="en-US" b="0" dirty="0" err="1" smtClean="0"/>
              <a:t>não</a:t>
            </a:r>
            <a:r>
              <a:rPr lang="en-US" b="0" dirty="0" smtClean="0"/>
              <a:t> </a:t>
            </a:r>
            <a:r>
              <a:rPr lang="en-US" b="0" dirty="0" err="1" smtClean="0"/>
              <a:t>são</a:t>
            </a:r>
            <a:r>
              <a:rPr lang="en-US" b="0" dirty="0" smtClean="0"/>
              <a:t> </a:t>
            </a:r>
            <a:r>
              <a:rPr lang="en-US" b="0" dirty="0" err="1" smtClean="0"/>
              <a:t>correspondem</a:t>
            </a:r>
            <a:r>
              <a:rPr lang="en-US" b="0" dirty="0" smtClean="0"/>
              <a:t> </a:t>
            </a:r>
            <a:r>
              <a:rPr lang="en-US" b="0" dirty="0" err="1" smtClean="0"/>
              <a:t>às</a:t>
            </a:r>
            <a:r>
              <a:rPr lang="en-US" b="0" dirty="0" smtClean="0"/>
              <a:t> cores LEGO. </a:t>
            </a:r>
            <a:r>
              <a:rPr lang="en-US" b="0" dirty="0" err="1" smtClean="0"/>
              <a:t>Então</a:t>
            </a:r>
            <a:r>
              <a:rPr lang="en-US" b="0" dirty="0" smtClean="0"/>
              <a:t> </a:t>
            </a:r>
            <a:r>
              <a:rPr lang="en-US" b="0" dirty="0" err="1" smtClean="0"/>
              <a:t>seus</a:t>
            </a:r>
            <a:r>
              <a:rPr lang="en-US" b="0" dirty="0" smtClean="0"/>
              <a:t> </a:t>
            </a:r>
            <a:r>
              <a:rPr lang="en-US" b="0" dirty="0" err="1" smtClean="0"/>
              <a:t>sensores</a:t>
            </a:r>
            <a:r>
              <a:rPr lang="en-US" b="0" dirty="0" smtClean="0"/>
              <a:t> </a:t>
            </a:r>
            <a:r>
              <a:rPr lang="en-US" b="0" dirty="0" err="1" smtClean="0"/>
              <a:t>podem</a:t>
            </a:r>
            <a:r>
              <a:rPr lang="en-US" b="0" dirty="0" smtClean="0"/>
              <a:t> </a:t>
            </a:r>
            <a:r>
              <a:rPr lang="en-US" b="0" dirty="0" err="1" smtClean="0"/>
              <a:t>ter</a:t>
            </a:r>
            <a:r>
              <a:rPr lang="en-US" b="0" dirty="0" smtClean="0"/>
              <a:t> </a:t>
            </a:r>
            <a:r>
              <a:rPr lang="en-US" b="0" dirty="0" err="1" smtClean="0"/>
              <a:t>problema</a:t>
            </a:r>
            <a:r>
              <a:rPr lang="en-US" b="0" dirty="0" smtClean="0"/>
              <a:t> </a:t>
            </a:r>
            <a:r>
              <a:rPr lang="en-US" b="0" dirty="0" err="1" smtClean="0"/>
              <a:t>na</a:t>
            </a:r>
            <a:r>
              <a:rPr lang="en-US" b="0" dirty="0" smtClean="0"/>
              <a:t> </a:t>
            </a:r>
            <a:r>
              <a:rPr lang="en-US" b="0" dirty="0" err="1" smtClean="0"/>
              <a:t>leitura</a:t>
            </a:r>
            <a:r>
              <a:rPr lang="en-US" b="0" dirty="0" smtClean="0"/>
              <a:t> </a:t>
            </a:r>
            <a:r>
              <a:rPr lang="en-US" b="0" dirty="0" err="1" smtClean="0"/>
              <a:t>daquelas</a:t>
            </a:r>
            <a:r>
              <a:rPr lang="en-US" b="0" dirty="0" smtClean="0"/>
              <a:t> cores.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Você</a:t>
            </a:r>
            <a:r>
              <a:rPr lang="en-US" b="0" dirty="0" smtClean="0"/>
              <a:t> </a:t>
            </a:r>
            <a:r>
              <a:rPr lang="en-US" b="0" dirty="0" err="1" smtClean="0"/>
              <a:t>também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usar</a:t>
            </a:r>
            <a:r>
              <a:rPr lang="en-US" b="0" dirty="0" smtClean="0"/>
              <a:t> </a:t>
            </a:r>
            <a:r>
              <a:rPr lang="en-US" b="0" dirty="0" err="1" smtClean="0"/>
              <a:t>velhos</a:t>
            </a:r>
            <a:r>
              <a:rPr lang="en-US" b="0" dirty="0" smtClean="0"/>
              <a:t> </a:t>
            </a:r>
            <a:r>
              <a:rPr lang="en-US" b="0" dirty="0" err="1" smtClean="0"/>
              <a:t>tapetes</a:t>
            </a:r>
            <a:r>
              <a:rPr lang="en-US" b="0" dirty="0" smtClean="0"/>
              <a:t> da First Lego League para </a:t>
            </a:r>
            <a:r>
              <a:rPr lang="en-US" b="0" dirty="0" err="1" smtClean="0"/>
              <a:t>prática</a:t>
            </a:r>
            <a:r>
              <a:rPr lang="en-US" b="0" dirty="0" smtClean="0"/>
              <a:t>. </a:t>
            </a:r>
            <a:r>
              <a:rPr lang="en-US" b="0" dirty="0" err="1" smtClean="0"/>
              <a:t>Eles</a:t>
            </a:r>
            <a:r>
              <a:rPr lang="en-US" b="0" dirty="0" smtClean="0"/>
              <a:t> </a:t>
            </a:r>
            <a:r>
              <a:rPr lang="en-US" b="0" dirty="0" err="1" smtClean="0"/>
              <a:t>às</a:t>
            </a:r>
            <a:r>
              <a:rPr lang="en-US" b="0" dirty="0" smtClean="0"/>
              <a:t> </a:t>
            </a:r>
            <a:r>
              <a:rPr lang="en-US" b="0" dirty="0" err="1" smtClean="0"/>
              <a:t>vezes</a:t>
            </a:r>
            <a:r>
              <a:rPr lang="en-US" b="0" dirty="0" smtClean="0"/>
              <a:t> </a:t>
            </a:r>
            <a:r>
              <a:rPr lang="en-US" b="0" dirty="0" err="1" smtClean="0"/>
              <a:t>estão</a:t>
            </a:r>
            <a:r>
              <a:rPr lang="en-US" b="0" dirty="0" smtClean="0"/>
              <a:t> </a:t>
            </a:r>
            <a:r>
              <a:rPr lang="en-US" b="0" dirty="0" err="1" smtClean="0"/>
              <a:t>disponíveis</a:t>
            </a:r>
            <a:r>
              <a:rPr lang="en-US" b="0" dirty="0" smtClean="0"/>
              <a:t> no eBay </a:t>
            </a:r>
            <a:r>
              <a:rPr lang="en-US" b="0" dirty="0" err="1" smtClean="0"/>
              <a:t>ou</a:t>
            </a:r>
            <a:r>
              <a:rPr lang="en-US" b="0" dirty="0" smtClean="0"/>
              <a:t> com outros times.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36" y="1145453"/>
            <a:ext cx="4071485" cy="270372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Os</a:t>
            </a:r>
            <a:r>
              <a:rPr lang="en-US" b="0" dirty="0" smtClean="0"/>
              <a:t> slides a </a:t>
            </a:r>
            <a:r>
              <a:rPr lang="en-US" b="0" dirty="0" err="1" smtClean="0"/>
              <a:t>seguir</a:t>
            </a:r>
            <a:r>
              <a:rPr lang="en-US" b="0" dirty="0" smtClean="0"/>
              <a:t> tem um </a:t>
            </a:r>
            <a:r>
              <a:rPr lang="en-US" b="0" dirty="0" err="1" smtClean="0"/>
              <a:t>pouco</a:t>
            </a:r>
            <a:r>
              <a:rPr lang="en-US" b="0" dirty="0" smtClean="0"/>
              <a:t> de </a:t>
            </a:r>
            <a:r>
              <a:rPr lang="en-US" b="0" dirty="0" err="1" smtClean="0"/>
              <a:t>exemplos</a:t>
            </a:r>
            <a:r>
              <a:rPr lang="en-US" b="0" dirty="0" smtClean="0"/>
              <a:t> de </a:t>
            </a:r>
            <a:r>
              <a:rPr lang="en-US" b="0" dirty="0" err="1" smtClean="0"/>
              <a:t>desafios</a:t>
            </a:r>
            <a:r>
              <a:rPr lang="en-US" b="0" dirty="0" smtClean="0"/>
              <a:t> que </a:t>
            </a:r>
            <a:r>
              <a:rPr lang="en-US" b="0" dirty="0" err="1" smtClean="0"/>
              <a:t>incorporam</a:t>
            </a:r>
            <a:r>
              <a:rPr lang="en-US" b="0" dirty="0" smtClean="0"/>
              <a:t> as </a:t>
            </a:r>
            <a:r>
              <a:rPr lang="en-US" b="0" dirty="0" err="1" smtClean="0"/>
              <a:t>Lições</a:t>
            </a:r>
            <a:r>
              <a:rPr lang="en-US" b="0" dirty="0" smtClean="0"/>
              <a:t> </a:t>
            </a:r>
            <a:r>
              <a:rPr lang="en-US" b="0" dirty="0" err="1" smtClean="0"/>
              <a:t>Iniciantes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Labirinto</a:t>
            </a:r>
            <a:r>
              <a:rPr lang="en-US" dirty="0" smtClean="0"/>
              <a:t> 1: </a:t>
            </a:r>
            <a:r>
              <a:rPr lang="en-US" dirty="0" err="1" smtClean="0"/>
              <a:t>prática</a:t>
            </a:r>
            <a:r>
              <a:rPr lang="en-US" dirty="0" smtClean="0"/>
              <a:t> </a:t>
            </a:r>
            <a:r>
              <a:rPr lang="en-US" dirty="0" err="1" smtClean="0"/>
              <a:t>movendo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 </a:t>
            </a:r>
            <a:r>
              <a:rPr lang="en-US" dirty="0" err="1" smtClean="0"/>
              <a:t>reta</a:t>
            </a:r>
            <a:r>
              <a:rPr lang="en-US" dirty="0" smtClean="0"/>
              <a:t> e </a:t>
            </a:r>
            <a:r>
              <a:rPr lang="en-US" dirty="0" err="1" smtClean="0"/>
              <a:t>virando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92431" y="6390847"/>
            <a:ext cx="3429000" cy="283845"/>
          </a:xfrm>
        </p:spPr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29/06/2015)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INÍCIO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err="1" smtClean="0"/>
              <a:t>Vá</a:t>
            </a:r>
            <a:r>
              <a:rPr lang="en-US" dirty="0" smtClean="0"/>
              <a:t> para for a da base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Vire</a:t>
            </a:r>
            <a:r>
              <a:rPr lang="en-US" dirty="0" smtClean="0"/>
              <a:t> à </a:t>
            </a:r>
            <a:r>
              <a:rPr lang="en-US" dirty="0" err="1" smtClean="0"/>
              <a:t>esquerda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da </a:t>
            </a:r>
            <a:r>
              <a:rPr lang="en-US" dirty="0" err="1" smtClean="0"/>
              <a:t>passagem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err="1" smtClean="0"/>
              <a:t>Vire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err="1" smtClean="0"/>
              <a:t>Vire</a:t>
            </a:r>
            <a:r>
              <a:rPr lang="en-US" dirty="0" smtClean="0"/>
              <a:t> à </a:t>
            </a:r>
            <a:r>
              <a:rPr lang="en-US" dirty="0" err="1" smtClean="0"/>
              <a:t>direita</a:t>
            </a:r>
            <a:r>
              <a:rPr lang="en-US" dirty="0" smtClean="0"/>
              <a:t> e </a:t>
            </a:r>
            <a:r>
              <a:rPr lang="en-US" dirty="0" err="1" smtClean="0"/>
              <a:t>siga</a:t>
            </a:r>
            <a:r>
              <a:rPr lang="en-US" dirty="0" smtClean="0"/>
              <a:t> para o FIM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408682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Labirinto</a:t>
            </a:r>
            <a:r>
              <a:rPr lang="en-US" dirty="0" smtClean="0"/>
              <a:t> 2: </a:t>
            </a:r>
            <a:r>
              <a:rPr lang="en-US" dirty="0" err="1" smtClean="0"/>
              <a:t>prática</a:t>
            </a:r>
            <a:r>
              <a:rPr lang="en-US" dirty="0" smtClean="0"/>
              <a:t> de </a:t>
            </a:r>
            <a:r>
              <a:rPr lang="en-US" dirty="0" err="1" smtClean="0"/>
              <a:t>utilização</a:t>
            </a:r>
            <a:r>
              <a:rPr lang="en-US" dirty="0" smtClean="0"/>
              <a:t> de sensor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93913" y="6390847"/>
            <a:ext cx="3429000" cy="283845"/>
          </a:xfrm>
        </p:spPr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19/06/2015)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Solid North Wall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BASE/ INÍCIO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4123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FIM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1173158" y="6138597"/>
            <a:ext cx="277768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Não</a:t>
            </a:r>
            <a:r>
              <a:rPr lang="en-US" dirty="0" smtClean="0"/>
              <a:t> Toque </a:t>
            </a:r>
            <a:r>
              <a:rPr lang="en-US" dirty="0" err="1" smtClean="0"/>
              <a:t>nisso</a:t>
            </a:r>
            <a:r>
              <a:rPr lang="en-US" dirty="0" smtClean="0"/>
              <a:t>.</a:t>
            </a:r>
          </a:p>
          <a:p>
            <a:pPr algn="ctr"/>
            <a:r>
              <a:rPr lang="en-US" dirty="0" err="1" smtClean="0"/>
              <a:t>Caixa</a:t>
            </a:r>
            <a:r>
              <a:rPr lang="en-US" dirty="0" smtClean="0"/>
              <a:t> de Luz </a:t>
            </a:r>
            <a:r>
              <a:rPr lang="en-US" dirty="0" err="1" smtClean="0"/>
              <a:t>cai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err="1" smtClean="0"/>
              <a:t>Vá</a:t>
            </a:r>
            <a:r>
              <a:rPr lang="en-US" dirty="0" smtClean="0"/>
              <a:t> para for a da base</a:t>
            </a:r>
          </a:p>
          <a:p>
            <a:pPr marL="342900" indent="-342900">
              <a:buAutoNum type="arabicParenR"/>
            </a:pPr>
            <a:r>
              <a:rPr lang="en-US" dirty="0" smtClean="0"/>
              <a:t>Suba para o Norte da </a:t>
            </a:r>
            <a:r>
              <a:rPr lang="en-US" dirty="0" err="1" smtClean="0"/>
              <a:t>parede</a:t>
            </a:r>
            <a:r>
              <a:rPr lang="en-US" dirty="0" smtClean="0"/>
              <a:t> e a toque.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Dê</a:t>
            </a:r>
            <a:r>
              <a:rPr lang="en-US" dirty="0" smtClean="0"/>
              <a:t> </a:t>
            </a:r>
            <a:r>
              <a:rPr lang="en-US" dirty="0" err="1" smtClean="0"/>
              <a:t>meia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, </a:t>
            </a:r>
            <a:r>
              <a:rPr lang="en-US" dirty="0" err="1" smtClean="0"/>
              <a:t>vire</a:t>
            </a:r>
            <a:r>
              <a:rPr lang="en-US" dirty="0" smtClean="0"/>
              <a:t> e </a:t>
            </a:r>
            <a:r>
              <a:rPr lang="en-US" dirty="0" err="1" smtClean="0"/>
              <a:t>percorra</a:t>
            </a:r>
            <a:r>
              <a:rPr lang="en-US" dirty="0" smtClean="0"/>
              <a:t> a </a:t>
            </a:r>
            <a:r>
              <a:rPr lang="en-US" dirty="0" err="1" smtClean="0"/>
              <a:t>passagem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err="1" smtClean="0"/>
              <a:t>Vá</a:t>
            </a:r>
            <a:r>
              <a:rPr lang="en-US" dirty="0" smtClean="0"/>
              <a:t> para o “</a:t>
            </a:r>
            <a:r>
              <a:rPr lang="en-US" dirty="0" err="1" smtClean="0"/>
              <a:t>não</a:t>
            </a:r>
            <a:r>
              <a:rPr lang="en-US" dirty="0" smtClean="0"/>
              <a:t> toque </a:t>
            </a:r>
            <a:r>
              <a:rPr lang="en-US" dirty="0" err="1" smtClean="0"/>
              <a:t>essa</a:t>
            </a:r>
            <a:r>
              <a:rPr lang="en-US" dirty="0" smtClean="0"/>
              <a:t> </a:t>
            </a:r>
            <a:r>
              <a:rPr lang="en-US" dirty="0" err="1" smtClean="0"/>
              <a:t>parede</a:t>
            </a:r>
            <a:r>
              <a:rPr lang="en-US" dirty="0" smtClean="0"/>
              <a:t>”. </a:t>
            </a:r>
            <a:r>
              <a:rPr lang="en-US" dirty="0" err="1" smtClean="0"/>
              <a:t>Não</a:t>
            </a:r>
            <a:r>
              <a:rPr lang="en-US" dirty="0" smtClean="0"/>
              <a:t> a toque.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US" dirty="0" err="1" smtClean="0"/>
              <a:t>Vire</a:t>
            </a:r>
            <a:r>
              <a:rPr lang="en-US" dirty="0" smtClean="0"/>
              <a:t> e </a:t>
            </a:r>
            <a:r>
              <a:rPr lang="en-US" dirty="0" err="1" smtClean="0"/>
              <a:t>vá</a:t>
            </a:r>
            <a:r>
              <a:rPr lang="en-US" dirty="0" smtClean="0"/>
              <a:t> para a </a:t>
            </a:r>
            <a:r>
              <a:rPr lang="en-US" dirty="0" err="1" smtClean="0"/>
              <a:t>parede</a:t>
            </a:r>
            <a:r>
              <a:rPr lang="en-US" dirty="0" smtClean="0"/>
              <a:t> </a:t>
            </a:r>
            <a:r>
              <a:rPr lang="en-US" dirty="0" err="1" smtClean="0"/>
              <a:t>Oeste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Vire</a:t>
            </a:r>
            <a:r>
              <a:rPr lang="en-US" dirty="0" smtClean="0"/>
              <a:t> e </a:t>
            </a:r>
            <a:r>
              <a:rPr lang="en-US" dirty="0" err="1" smtClean="0"/>
              <a:t>vá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o FIM!</a:t>
            </a:r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dirty="0" smtClean="0"/>
              <a:t>USE 2-3 SENSORES!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429000" cy="235557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Programre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robô</a:t>
            </a:r>
            <a:r>
              <a:rPr lang="en-US" dirty="0" smtClean="0"/>
              <a:t> para mover para </a:t>
            </a:r>
            <a:r>
              <a:rPr lang="en-US" dirty="0" err="1" smtClean="0"/>
              <a:t>frente</a:t>
            </a:r>
            <a:r>
              <a:rPr lang="en-US" dirty="0" smtClean="0"/>
              <a:t> e </a:t>
            </a:r>
            <a:r>
              <a:rPr lang="en-US" dirty="0" err="1" smtClean="0"/>
              <a:t>então</a:t>
            </a:r>
            <a:r>
              <a:rPr lang="en-US" dirty="0" smtClean="0"/>
              <a:t> </a:t>
            </a:r>
            <a:r>
              <a:rPr lang="en-US" dirty="0" err="1" smtClean="0"/>
              <a:t>parar</a:t>
            </a:r>
            <a:r>
              <a:rPr lang="en-US" dirty="0" smtClean="0"/>
              <a:t> </a:t>
            </a:r>
            <a:r>
              <a:rPr lang="en-US" dirty="0" err="1" smtClean="0"/>
              <a:t>exatamente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terceira</a:t>
            </a:r>
            <a:r>
              <a:rPr lang="en-US" dirty="0" smtClean="0"/>
              <a:t> </a:t>
            </a:r>
            <a:r>
              <a:rPr lang="en-US" dirty="0" err="1" smtClean="0"/>
              <a:t>linha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um loop e um sensor!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Qual</a:t>
            </a:r>
            <a:r>
              <a:rPr lang="en-US" dirty="0" smtClean="0"/>
              <a:t> sensor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usará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EV3Lessons.com, 2015,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29/06/2015)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194807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49509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33945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10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www.ev3lessons.com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90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6241</TotalTime>
  <Words>336</Words>
  <Application>Microsoft Macintosh PowerPoint</Application>
  <PresentationFormat>On-screen Show (4:3)</PresentationFormat>
  <Paragraphs>50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Black</vt:lpstr>
      <vt:lpstr>Calibri</vt:lpstr>
      <vt:lpstr>Calibri Light</vt:lpstr>
      <vt:lpstr>Helvetica Neue</vt:lpstr>
      <vt:lpstr>Arial</vt:lpstr>
      <vt:lpstr>beginner</vt:lpstr>
      <vt:lpstr>Custom Design</vt:lpstr>
      <vt:lpstr>Lição de programação iniciante</vt:lpstr>
      <vt:lpstr>Instruções de professor</vt:lpstr>
      <vt:lpstr>Labirinto 1: prática movendo em linha reta e virando</vt:lpstr>
      <vt:lpstr>Labirinto 2: prática de utilização de sensor</vt:lpstr>
      <vt:lpstr>Pare na linha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Srinivasan Seshan</cp:lastModifiedBy>
  <cp:revision>9</cp:revision>
  <dcterms:created xsi:type="dcterms:W3CDTF">2014-08-07T02:19:13Z</dcterms:created>
  <dcterms:modified xsi:type="dcterms:W3CDTF">2017-02-11T16:07:29Z</dcterms:modified>
</cp:coreProperties>
</file>