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  <p:sldMasterId id="2147483672" r:id="rId2"/>
  </p:sldMasterIdLst>
  <p:notesMasterIdLst>
    <p:notesMasterId r:id="rId8"/>
  </p:notesMasterIdLst>
  <p:sldIdLst>
    <p:sldId id="256" r:id="rId3"/>
    <p:sldId id="269" r:id="rId4"/>
    <p:sldId id="271" r:id="rId5"/>
    <p:sldId id="272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/>
    <p:restoredTop sz="94613"/>
  </p:normalViewPr>
  <p:slideViewPr>
    <p:cSldViewPr snapToGrid="0" snapToObjects="1">
      <p:cViewPr varScale="1">
        <p:scale>
          <a:sx n="74" d="100"/>
          <a:sy n="74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11/25/2016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B67714-547E-8A4E-AE1C-9E3378A836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87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7"/>
            <a:ext cx="4208318" cy="282095"/>
          </a:xfrm>
        </p:spPr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3" y="6341735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7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4" y="5741852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9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By Sanjay and Arvind </a:t>
            </a:r>
            <a:r>
              <a:rPr lang="en-US" sz="1800" dirty="0" err="1" smtClean="0"/>
              <a:t>Seshan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4918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12F4DDE-387D-A24C-96D0-8735D077301E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3C2C3AE-B556-F749-93DC-3986505DCFB9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240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E04F-FA79-F749-8491-D6E84C9AAF19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42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90E3-6A4A-634D-B159-C16343BED3AE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896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5D9-46EC-A042-AE0A-E9C27A073619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8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D2CF-E010-1A4B-9C49-50C40473FFA7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1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A6D39-D488-5240-9DE1-B2F69541B869}" type="datetime1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035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608BD-21E2-714B-AD9C-D5DFD03B5D12}" type="datetime1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6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A09B6-0F8B-E941-ACE8-767373DCC80D}" type="datetime1">
              <a:rPr lang="en-US" smtClean="0"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AD312-B2C9-AF4A-BBDB-89CA888008EE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5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2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F7AFEA81-CE5C-8C4E-B582-58E91FFD6A05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4" y="6376459"/>
            <a:ext cx="627256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46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7CBA-B9C5-A048-9394-3E59552C47EB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23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646A-965C-594D-B74F-04EBE1D1C75E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46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1300E-FD8F-F34D-8A24-CCC1B58A2C75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83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2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1E9E90F-C859-074C-9BEC-4A2486EF5601}" type="datetime1">
              <a:rPr lang="en-US" smtClean="0"/>
              <a:t>11/25/2016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4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854980A9-99FF-3042-8F48-4CF070E8454A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0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7A836B22-AA08-B346-8909-EA9229E6A11E}" type="datetime1">
              <a:rPr lang="en-US" smtClean="0"/>
              <a:t>11/25/2016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954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3667120-EEDD-C54D-B060-7D18F98E85CF}" type="datetime1">
              <a:rPr lang="en-US" smtClean="0"/>
              <a:t>11/25/2016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18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B278728E-4711-C843-9D51-B6F0B396F238}" type="datetime1">
              <a:rPr lang="en-US" smtClean="0"/>
              <a:t>11/25/2016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25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9C5F54B8-B4DA-E541-B968-DDC5E31783FD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10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5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7BC2ED3-37DA-3C47-8BCB-8BC59059AF8A}" type="datetime1">
              <a:rPr lang="en-US" smtClean="0"/>
              <a:t>11/25/2016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8" y="5885499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5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201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2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7"/>
            <a:ext cx="3699164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8"/>
            <a:ext cx="666974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7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3274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257C-1A47-E74A-B2B1-EA36CFA5A35D}" type="datetime1">
              <a:rPr lang="en-US" smtClean="0"/>
              <a:t>11/25/2016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© EV3Lessons 2016 (Last Update: 7/04/2016)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Importando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LEGO </a:t>
            </a:r>
            <a:r>
              <a:rPr lang="en-US" dirty="0" err="1"/>
              <a:t>a</a:t>
            </a:r>
            <a:r>
              <a:rPr lang="en-US" dirty="0" err="1" smtClean="0"/>
              <a:t>dicionais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  <p:sp>
        <p:nvSpPr>
          <p:cNvPr id="7" name="Title 2"/>
          <p:cNvSpPr>
            <a:spLocks noGrp="1"/>
          </p:cNvSpPr>
          <p:nvPr>
            <p:ph type="ctrTitle"/>
          </p:nvPr>
        </p:nvSpPr>
        <p:spPr>
          <a:xfrm>
            <a:off x="502903" y="5775716"/>
            <a:ext cx="8117227" cy="602769"/>
          </a:xfrm>
        </p:spPr>
        <p:txBody>
          <a:bodyPr/>
          <a:lstStyle/>
          <a:p>
            <a:pPr algn="ctr"/>
            <a:r>
              <a:rPr lang="en-US" dirty="0" err="1" smtClean="0"/>
              <a:t>Lição</a:t>
            </a:r>
            <a:r>
              <a:rPr lang="en-US" dirty="0" smtClean="0"/>
              <a:t> de </a:t>
            </a:r>
            <a:r>
              <a:rPr lang="en-US" dirty="0" err="1" smtClean="0"/>
              <a:t>programação</a:t>
            </a:r>
            <a:r>
              <a:rPr lang="en-US" dirty="0" smtClean="0"/>
              <a:t> </a:t>
            </a:r>
            <a:r>
              <a:rPr lang="en-US" dirty="0" err="1" smtClean="0"/>
              <a:t>Básica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3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Adicionando</a:t>
            </a:r>
            <a:r>
              <a:rPr lang="en-US" dirty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da </a:t>
            </a:r>
            <a:r>
              <a:rPr lang="en-US" dirty="0" err="1" smtClean="0"/>
              <a:t>lego</a:t>
            </a:r>
            <a:r>
              <a:rPr lang="en-US" dirty="0" smtClean="0"/>
              <a:t> </a:t>
            </a:r>
            <a:r>
              <a:rPr lang="en-US" dirty="0" err="1" smtClean="0"/>
              <a:t>oficiais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491975"/>
            <a:ext cx="8452022" cy="4880919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instalou</a:t>
            </a:r>
            <a:r>
              <a:rPr lang="en-US" dirty="0" smtClean="0"/>
              <a:t> a “Home Edition” do Software EV3, </a:t>
            </a:r>
            <a:r>
              <a:rPr lang="en-US" dirty="0" err="1" smtClean="0"/>
              <a:t>voc</a:t>
            </a:r>
            <a:r>
              <a:rPr lang="en-US" dirty="0" err="1" smtClean="0"/>
              <a:t>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adicionar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dos </a:t>
            </a:r>
            <a:r>
              <a:rPr lang="en-US" dirty="0" err="1" smtClean="0"/>
              <a:t>Sensores</a:t>
            </a:r>
            <a:r>
              <a:rPr lang="en-US" dirty="0" smtClean="0"/>
              <a:t> </a:t>
            </a:r>
            <a:r>
              <a:rPr lang="en-US" dirty="0" smtClean="0"/>
              <a:t>Gyro e </a:t>
            </a:r>
            <a:r>
              <a:rPr lang="en-US" dirty="0" err="1" smtClean="0"/>
              <a:t>Ultrassônico</a:t>
            </a:r>
            <a:r>
              <a:rPr lang="en-US" dirty="0" smtClean="0"/>
              <a:t> </a:t>
            </a:r>
            <a:r>
              <a:rPr lang="en-US" dirty="0" err="1" smtClean="0"/>
              <a:t>posteriormente</a:t>
            </a:r>
            <a:r>
              <a:rPr lang="en-US" dirty="0" smtClean="0"/>
              <a:t>;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Se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perceber</a:t>
            </a:r>
            <a:r>
              <a:rPr lang="en-US" dirty="0" smtClean="0"/>
              <a:t> que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versão</a:t>
            </a:r>
            <a:r>
              <a:rPr lang="en-US" dirty="0" smtClean="0"/>
              <a:t> do sof</a:t>
            </a:r>
            <a:r>
              <a:rPr lang="en-US" dirty="0" smtClean="0"/>
              <a:t>tware </a:t>
            </a:r>
            <a:r>
              <a:rPr lang="en-US" dirty="0" err="1" smtClean="0"/>
              <a:t>não</a:t>
            </a:r>
            <a:r>
              <a:rPr lang="en-US" dirty="0" smtClean="0"/>
              <a:t> tem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err="1" smtClean="0"/>
              <a:t>ensores</a:t>
            </a:r>
            <a:r>
              <a:rPr lang="en-US" dirty="0" smtClean="0"/>
              <a:t> de </a:t>
            </a:r>
            <a:r>
              <a:rPr lang="en-US" dirty="0" err="1" smtClean="0"/>
              <a:t>Som</a:t>
            </a:r>
            <a:r>
              <a:rPr lang="en-US" dirty="0" smtClean="0"/>
              <a:t> e </a:t>
            </a:r>
            <a:r>
              <a:rPr lang="en-US" dirty="0" err="1" smtClean="0"/>
              <a:t>Temperatura</a:t>
            </a:r>
            <a:r>
              <a:rPr lang="en-US" dirty="0" smtClean="0"/>
              <a:t>, 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de </a:t>
            </a:r>
            <a:r>
              <a:rPr lang="en-US" dirty="0" err="1" smtClean="0"/>
              <a:t>medição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 smtClean="0"/>
              <a:t>,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adicioná-los</a:t>
            </a:r>
            <a:r>
              <a:rPr lang="en-US" dirty="0" smtClean="0"/>
              <a:t> a </a:t>
            </a:r>
            <a:r>
              <a:rPr lang="en-US" dirty="0" err="1" smtClean="0"/>
              <a:t>qualqer</a:t>
            </a:r>
            <a:r>
              <a:rPr lang="en-US" dirty="0" smtClean="0"/>
              <a:t> </a:t>
            </a:r>
            <a:r>
              <a:rPr lang="en-US" dirty="0" err="1" smtClean="0"/>
              <a:t>momento</a:t>
            </a:r>
            <a:r>
              <a:rPr lang="en-US" dirty="0" smtClean="0"/>
              <a:t>;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err="1" smtClean="0"/>
              <a:t>Esses</a:t>
            </a:r>
            <a:r>
              <a:rPr lang="en-US" dirty="0" smtClean="0"/>
              <a:t> </a:t>
            </a:r>
            <a:r>
              <a:rPr lang="en-US" dirty="0" err="1" smtClean="0"/>
              <a:t>blocos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baixados</a:t>
            </a:r>
            <a:r>
              <a:rPr lang="en-US" dirty="0" smtClean="0"/>
              <a:t> </a:t>
            </a:r>
            <a:r>
              <a:rPr lang="en-US" dirty="0" err="1" smtClean="0"/>
              <a:t>gratuitamente</a:t>
            </a:r>
            <a:r>
              <a:rPr lang="en-US" dirty="0" smtClean="0"/>
              <a:t> da LEGO.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© EV3Lessons 2016 </a:t>
            </a:r>
            <a:r>
              <a:rPr lang="de-DE" dirty="0" smtClean="0"/>
              <a:t>(Última edição: 04/07/2016)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58144" y="4077546"/>
            <a:ext cx="4245429" cy="239485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1766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</a:t>
            </a:r>
            <a:r>
              <a:rPr lang="en-US" dirty="0" smtClean="0"/>
              <a:t> </a:t>
            </a:r>
            <a:r>
              <a:rPr lang="en-US" dirty="0" smtClean="0"/>
              <a:t>1: </a:t>
            </a:r>
            <a:r>
              <a:rPr lang="en-US" dirty="0" err="1" smtClean="0"/>
              <a:t>Baixe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4"/>
            <a:ext cx="8295361" cy="3656510"/>
          </a:xfrm>
        </p:spPr>
        <p:txBody>
          <a:bodyPr>
            <a:normAutofit/>
          </a:bodyPr>
          <a:lstStyle/>
          <a:p>
            <a:r>
              <a:rPr lang="en-US" sz="1600" dirty="0" err="1" smtClean="0">
                <a:sym typeface="Wingdings"/>
              </a:rPr>
              <a:t>Baixe</a:t>
            </a:r>
            <a:r>
              <a:rPr lang="en-US" sz="1600" dirty="0" smtClean="0">
                <a:sym typeface="Wingdings"/>
              </a:rPr>
              <a:t> o </a:t>
            </a:r>
            <a:r>
              <a:rPr lang="en-US" sz="1600" dirty="0" err="1" smtClean="0">
                <a:sym typeface="Wingdings"/>
              </a:rPr>
              <a:t>bloco</a:t>
            </a:r>
            <a:r>
              <a:rPr lang="en-US" sz="1600" dirty="0" smtClean="0">
                <a:sym typeface="Wingdings"/>
              </a:rPr>
              <a:t> </a:t>
            </a:r>
            <a:r>
              <a:rPr lang="en-US" sz="1600" dirty="0" err="1" smtClean="0">
                <a:sym typeface="Wingdings"/>
              </a:rPr>
              <a:t>necessário</a:t>
            </a:r>
            <a:r>
              <a:rPr lang="en-US" sz="1600" dirty="0" smtClean="0">
                <a:sym typeface="Wingdings"/>
              </a:rPr>
              <a:t> </a:t>
            </a:r>
            <a:r>
              <a:rPr lang="en-US" sz="1600" dirty="0" err="1" smtClean="0">
                <a:sym typeface="Wingdings"/>
              </a:rPr>
              <a:t>em</a:t>
            </a:r>
            <a:r>
              <a:rPr lang="en-US" sz="1600" dirty="0" smtClean="0">
                <a:sym typeface="Wingdings"/>
              </a:rPr>
              <a:t>:</a:t>
            </a:r>
            <a:endParaRPr lang="en-US" sz="1600" dirty="0" smtClean="0">
              <a:sym typeface="Wingdings"/>
            </a:endParaRPr>
          </a:p>
          <a:p>
            <a:r>
              <a:rPr lang="en-US" sz="1600" dirty="0">
                <a:sym typeface="Wingdings"/>
              </a:rPr>
              <a:t>	</a:t>
            </a:r>
            <a:r>
              <a:rPr lang="en-US" sz="1600" dirty="0" smtClean="0"/>
              <a:t>http</a:t>
            </a:r>
            <a:r>
              <a:rPr lang="en-US" sz="1600" dirty="0"/>
              <a:t>://</a:t>
            </a:r>
            <a:r>
              <a:rPr lang="en-US" sz="1600" dirty="0" err="1"/>
              <a:t>www.lego.com</a:t>
            </a:r>
            <a:r>
              <a:rPr lang="en-US" sz="1600" dirty="0"/>
              <a:t>/en-us/</a:t>
            </a:r>
            <a:r>
              <a:rPr lang="en-US" sz="1600" dirty="0" err="1"/>
              <a:t>mindstorms</a:t>
            </a:r>
            <a:r>
              <a:rPr lang="en-US" sz="1600" dirty="0"/>
              <a:t>/downloads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3632" y="3187499"/>
            <a:ext cx="8259095" cy="27012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de-DE" dirty="0" smtClean="0"/>
              <a:t>© EV3Lessons 2016 </a:t>
            </a:r>
            <a:r>
              <a:rPr lang="de-DE" dirty="0" smtClean="0"/>
              <a:t>(Última edição: 04/07/2016)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0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Passo</a:t>
            </a:r>
            <a:r>
              <a:rPr lang="en-US" dirty="0" smtClean="0"/>
              <a:t> </a:t>
            </a:r>
            <a:r>
              <a:rPr lang="en-US" dirty="0" smtClean="0"/>
              <a:t>2: </a:t>
            </a:r>
            <a:r>
              <a:rPr lang="en-US" dirty="0" err="1" smtClean="0"/>
              <a:t>Importe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1" y="1359243"/>
            <a:ext cx="3648433" cy="4880919"/>
          </a:xfrm>
        </p:spPr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Inicie</a:t>
            </a:r>
            <a:r>
              <a:rPr lang="en-US" dirty="0" smtClean="0"/>
              <a:t> o software EV3;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Vá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/>
              <a:t>Tools </a:t>
            </a:r>
            <a:r>
              <a:rPr lang="en-US" dirty="0" smtClean="0">
                <a:sym typeface="Wingdings"/>
              </a:rPr>
              <a:t> Block </a:t>
            </a:r>
            <a:r>
              <a:rPr lang="en-US" dirty="0" smtClean="0">
                <a:sym typeface="Wingdings"/>
              </a:rPr>
              <a:t>Import;</a:t>
            </a:r>
            <a:endParaRPr lang="en-US" dirty="0"/>
          </a:p>
          <a:p>
            <a:pPr marL="457200" indent="-457200">
              <a:buFont typeface="+mj-lt"/>
              <a:buAutoNum type="alphaLcPeriod"/>
            </a:pPr>
            <a:r>
              <a:rPr lang="en-US" dirty="0" smtClean="0"/>
              <a:t>Procure o </a:t>
            </a:r>
            <a:r>
              <a:rPr lang="en-US" dirty="0" err="1" smtClean="0"/>
              <a:t>arquivo</a:t>
            </a:r>
            <a:r>
              <a:rPr lang="en-US" dirty="0" smtClean="0"/>
              <a:t> que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baixou</a:t>
            </a:r>
            <a:r>
              <a:rPr lang="en-US" dirty="0" smtClean="0"/>
              <a:t> no </a:t>
            </a:r>
            <a:r>
              <a:rPr lang="en-US" dirty="0" err="1"/>
              <a:t>P</a:t>
            </a:r>
            <a:r>
              <a:rPr lang="en-US" dirty="0" err="1" smtClean="0"/>
              <a:t>asso</a:t>
            </a:r>
            <a:r>
              <a:rPr lang="en-US" dirty="0" smtClean="0"/>
              <a:t> 1;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Selecione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e clique </a:t>
            </a:r>
            <a:r>
              <a:rPr lang="en-US" dirty="0" err="1" smtClean="0"/>
              <a:t>em</a:t>
            </a:r>
            <a:r>
              <a:rPr lang="en-US" dirty="0" smtClean="0"/>
              <a:t> “Import”;</a:t>
            </a:r>
            <a:endParaRPr lang="en-US" dirty="0" smtClean="0"/>
          </a:p>
          <a:p>
            <a:pPr marL="457200" indent="-457200">
              <a:buFont typeface="+mj-lt"/>
              <a:buAutoNum type="alphaLcPeriod"/>
            </a:pP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terá</a:t>
            </a:r>
            <a:r>
              <a:rPr lang="en-US" dirty="0" smtClean="0"/>
              <a:t> que </a:t>
            </a:r>
            <a:r>
              <a:rPr lang="en-US" dirty="0" err="1" smtClean="0"/>
              <a:t>reiniciar</a:t>
            </a:r>
            <a:r>
              <a:rPr lang="en-US" dirty="0" smtClean="0"/>
              <a:t> o software antes de </a:t>
            </a:r>
            <a:r>
              <a:rPr lang="en-US" dirty="0" err="1" smtClean="0"/>
              <a:t>usar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1472551"/>
            <a:ext cx="3176290" cy="17725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30305" y="3634191"/>
            <a:ext cx="3470729" cy="285868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93773" y="5052648"/>
            <a:ext cx="3705234" cy="2486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de-DE" dirty="0" smtClean="0"/>
              <a:t>© EV3Lessons 2016 </a:t>
            </a:r>
            <a:r>
              <a:rPr lang="de-DE" dirty="0" smtClean="0"/>
              <a:t>(Última edição: 04/07/2016)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146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Autores</a:t>
            </a:r>
            <a:r>
              <a:rPr lang="en-US" dirty="0" smtClean="0"/>
              <a:t>: </a:t>
            </a:r>
            <a:r>
              <a:rPr lang="en-US" dirty="0" smtClean="0"/>
              <a:t>Sanjay </a:t>
            </a:r>
            <a:r>
              <a:rPr lang="en-US" dirty="0" smtClean="0"/>
              <a:t>e </a:t>
            </a:r>
            <a:r>
              <a:rPr lang="en-US" dirty="0" smtClean="0"/>
              <a:t>Arvind </a:t>
            </a:r>
            <a:r>
              <a:rPr lang="en-US" dirty="0" err="1" smtClean="0"/>
              <a:t>Seshan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lição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traduzida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Luiz Gabriel Vieira Costa da </a:t>
            </a:r>
            <a:r>
              <a:rPr lang="en-US" dirty="0" err="1" smtClean="0"/>
              <a:t>equipe</a:t>
            </a:r>
            <a:r>
              <a:rPr lang="en-US" dirty="0" smtClean="0"/>
              <a:t> TILT;</a:t>
            </a:r>
            <a:endParaRPr lang="en-US" dirty="0"/>
          </a:p>
          <a:p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lições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disponíveis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www.ev3lessons.com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Este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trabalho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é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licenciado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por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9211" y="3247882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199" y="6492877"/>
            <a:ext cx="3667991" cy="283845"/>
          </a:xfrm>
        </p:spPr>
        <p:txBody>
          <a:bodyPr/>
          <a:lstStyle/>
          <a:p>
            <a:r>
              <a:rPr lang="de-DE" dirty="0" smtClean="0"/>
              <a:t>© EV3Lessons 2016 </a:t>
            </a:r>
            <a:r>
              <a:rPr lang="de-DE" dirty="0" smtClean="0"/>
              <a:t>(Última edição: 04/07/2016)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0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112</TotalTime>
  <Words>205</Words>
  <Application>Microsoft Office PowerPoint</Application>
  <PresentationFormat>On-screen Show (4:3)</PresentationFormat>
  <Paragraphs>26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Helvetica Neue</vt:lpstr>
      <vt:lpstr>Wingdings</vt:lpstr>
      <vt:lpstr>beginner</vt:lpstr>
      <vt:lpstr>Custom Design</vt:lpstr>
      <vt:lpstr>Lição de programação Básica</vt:lpstr>
      <vt:lpstr>Adicionando blocos da lego oficiais </vt:lpstr>
      <vt:lpstr>Passo 1: Baixe o bloco</vt:lpstr>
      <vt:lpstr>Passo 2: Importe o bloco</vt:lpstr>
      <vt:lpstr>CRéDIToS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Luiz Gabriel</cp:lastModifiedBy>
  <cp:revision>18</cp:revision>
  <cp:lastPrinted>2016-07-04T19:50:13Z</cp:lastPrinted>
  <dcterms:created xsi:type="dcterms:W3CDTF">2016-07-04T02:35:12Z</dcterms:created>
  <dcterms:modified xsi:type="dcterms:W3CDTF">2016-11-25T19:18:09Z</dcterms:modified>
</cp:coreProperties>
</file>