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7" r:id="rId2"/>
  </p:sldMasterIdLst>
  <p:notesMasterIdLst>
    <p:notesMasterId r:id="rId10"/>
  </p:notesMasterIdLst>
  <p:handoutMasterIdLst>
    <p:handoutMasterId r:id="rId11"/>
  </p:handoutMasterIdLst>
  <p:sldIdLst>
    <p:sldId id="304" r:id="rId3"/>
    <p:sldId id="289" r:id="rId4"/>
    <p:sldId id="299" r:id="rId5"/>
    <p:sldId id="300" r:id="rId6"/>
    <p:sldId id="301" r:id="rId7"/>
    <p:sldId id="30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8F0C"/>
    <a:srgbClr val="9C9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640"/>
  </p:normalViewPr>
  <p:slideViewPr>
    <p:cSldViewPr snapToGrid="0" snapToObjects="1">
      <p:cViewPr>
        <p:scale>
          <a:sx n="104" d="100"/>
          <a:sy n="104" d="100"/>
        </p:scale>
        <p:origin x="54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88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INTERMEDIATE PROGRAMMING LESSON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6BA-D2A4-114F-8468-45721E6546A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  <a:r>
              <a:rPr lang="en-US" smtClean="0"/>
              <a:t>Droids Robotics</a:t>
            </a: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04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0E3-185A-0E4A-BA15-FBD8DC11AC3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2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B302-4D11-ED42-B07E-F4C01D7C67B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6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LIÇÃO DE PROGRAMAÇÃO INTERMEDIÁRIA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136BA-D2A4-114F-8468-45721E6546AC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7E192-9C52-684B-AAD6-4F77E1B2BCB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C995-5E6B-1543-83AA-2211F7258D9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6CBA-855E-AA47-AC44-05A2123C60A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DFBD-3E12-A445-806B-4F0E7D1A930C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4FCB-7F13-6B42-854E-CFEDB8B0A637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A04B-0319-BF45-88BC-B6E410611BD2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FDB5D1E-3DB3-4B4B-8359-DD04BEF98FBC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7E192-9C52-684B-AAD6-4F77E1B2BCB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15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647E-08E3-CA4C-944C-B87BD51C1B96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60E3-185A-0E4A-BA15-FBD8DC11AC38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B302-4D11-ED42-B07E-F4C01D7C67B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C995-5E6B-1543-83AA-2211F7258D9E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2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6CBA-855E-AA47-AC44-05A2123C60A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9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FDFBD-3E12-A445-806B-4F0E7D1A930C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4FCB-7F13-6B42-854E-CFEDB8B0A637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A04B-0319-BF45-88BC-B6E410611BD2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2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FDB5D1E-3DB3-4B4B-8359-DD04BEF98FBC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647E-08E3-CA4C-944C-B87BD51C1B96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4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3DD08D-6F15-5145-9936-68048AA68A13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62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3DD08D-6F15-5145-9936-68048AA68A13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2015 EV3Lessons.com, Last edit 11/13/2015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806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4" Type="http://schemas.openxmlformats.org/officeDocument/2006/relationships/image" Target="../media/image11.tiff"/><Relationship Id="rId5" Type="http://schemas.openxmlformats.org/officeDocument/2006/relationships/image" Target="../media/image12.tif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LIÇÃO DE PROGRAMAÇÃO INTERMEDIÁRIA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OPERAÇÕES LÓGICAS E TOMADA DE DECISÕES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6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Aprenda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fazem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Aprenda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Pré-requisitos</a:t>
            </a:r>
            <a:r>
              <a:rPr lang="en-US" dirty="0" smtClean="0"/>
              <a:t>: </a:t>
            </a:r>
            <a:r>
              <a:rPr lang="en-US" dirty="0" err="1" smtClean="0"/>
              <a:t>Fios</a:t>
            </a:r>
            <a:r>
              <a:rPr lang="en-US" dirty="0" smtClean="0"/>
              <a:t> de Dados,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Sensoriais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732" y="420677"/>
            <a:ext cx="780659" cy="7806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Operações</a:t>
            </a:r>
            <a:r>
              <a:rPr lang="en-US" dirty="0" smtClean="0"/>
              <a:t> </a:t>
            </a:r>
            <a:r>
              <a:rPr lang="en-US" dirty="0" err="1" smtClean="0"/>
              <a:t>Lógicas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operação</a:t>
            </a:r>
            <a:r>
              <a:rPr lang="en-US" dirty="0" smtClean="0"/>
              <a:t>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entradas</a:t>
            </a:r>
            <a:r>
              <a:rPr lang="en-US" dirty="0" smtClean="0"/>
              <a:t>, e </a:t>
            </a:r>
            <a:r>
              <a:rPr lang="en-US" dirty="0" err="1" smtClean="0"/>
              <a:t>envia</a:t>
            </a:r>
            <a:r>
              <a:rPr lang="en-US" dirty="0" smtClean="0"/>
              <a:t> o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saídas</a:t>
            </a:r>
            <a:r>
              <a:rPr lang="en-US" dirty="0" smtClean="0"/>
              <a:t>. Um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utiliza</a:t>
            </a:r>
            <a:r>
              <a:rPr lang="en-US" dirty="0" smtClean="0"/>
              <a:t> </a:t>
            </a:r>
            <a:r>
              <a:rPr lang="en-US" dirty="0" err="1" smtClean="0"/>
              <a:t>saídas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verdadeiras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falsas</a:t>
            </a:r>
            <a:r>
              <a:rPr lang="en-US" dirty="0" smtClean="0"/>
              <a:t> e </a:t>
            </a:r>
            <a:r>
              <a:rPr lang="en-US" dirty="0" err="1" smtClean="0"/>
              <a:t>produz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saída</a:t>
            </a:r>
            <a:r>
              <a:rPr lang="en-US" dirty="0" smtClean="0"/>
              <a:t> </a:t>
            </a:r>
            <a:r>
              <a:rPr lang="en-US" dirty="0" err="1" smtClean="0"/>
              <a:t>verdadeira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falsa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lógicos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usados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entradas</a:t>
            </a:r>
            <a:r>
              <a:rPr lang="en-US" dirty="0" smtClean="0"/>
              <a:t> de loops                                      </a:t>
            </a:r>
            <a:r>
              <a:rPr lang="en-US" dirty="0" err="1" smtClean="0"/>
              <a:t>existentes</a:t>
            </a:r>
            <a:r>
              <a:rPr lang="en-US" dirty="0" smtClean="0"/>
              <a:t> e </a:t>
            </a:r>
            <a:r>
              <a:rPr lang="en-US" dirty="0" err="1" smtClean="0"/>
              <a:t>condições</a:t>
            </a:r>
            <a:r>
              <a:rPr lang="en-US" dirty="0" smtClean="0"/>
              <a:t> de </a:t>
            </a:r>
            <a:r>
              <a:rPr lang="en-US" dirty="0" err="1" smtClean="0"/>
              <a:t>comutação</a:t>
            </a:r>
            <a:r>
              <a:rPr lang="en-US" dirty="0" smtClean="0"/>
              <a:t>. </a:t>
            </a:r>
          </a:p>
          <a:p>
            <a:r>
              <a:rPr lang="en-US" dirty="0" smtClean="0"/>
              <a:t>É </a:t>
            </a:r>
            <a:r>
              <a:rPr lang="en-US" dirty="0" err="1" smtClean="0"/>
              <a:t>encontrado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Paleta</a:t>
            </a:r>
            <a:r>
              <a:rPr lang="en-US" dirty="0" smtClean="0"/>
              <a:t> de </a:t>
            </a:r>
            <a:r>
              <a:rPr lang="en-US" dirty="0" err="1"/>
              <a:t>B</a:t>
            </a:r>
            <a:r>
              <a:rPr lang="en-US" dirty="0" err="1" smtClean="0"/>
              <a:t>locos</a:t>
            </a:r>
            <a:r>
              <a:rPr lang="en-US" dirty="0" smtClean="0"/>
              <a:t> </a:t>
            </a:r>
            <a:r>
              <a:rPr lang="en-US" dirty="0" err="1" smtClean="0"/>
              <a:t>Vermelhos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78105" y="4137809"/>
            <a:ext cx="164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Modo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5" y="4764621"/>
            <a:ext cx="7344229" cy="1183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576" y="2723770"/>
            <a:ext cx="2247900" cy="12319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3062514" y="5144071"/>
            <a:ext cx="711200" cy="803891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78892" y="3822948"/>
            <a:ext cx="0" cy="369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43041" y="3822948"/>
            <a:ext cx="164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Entrada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99784" y="4150301"/>
            <a:ext cx="1763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Saída</a:t>
            </a:r>
            <a:r>
              <a:rPr lang="en-US" dirty="0" smtClean="0"/>
              <a:t>/</a:t>
            </a:r>
            <a:r>
              <a:rPr lang="en-US" dirty="0" err="1" smtClean="0"/>
              <a:t>Resultado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908506" y="3808434"/>
            <a:ext cx="0" cy="4447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54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Modos</a:t>
            </a:r>
            <a:r>
              <a:rPr lang="en-US" dirty="0" smtClean="0"/>
              <a:t> de </a:t>
            </a:r>
            <a:r>
              <a:rPr lang="en-US" dirty="0" err="1" smtClean="0"/>
              <a:t>Blocos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247384"/>
              </p:ext>
            </p:extLst>
          </p:nvPr>
        </p:nvGraphicFramePr>
        <p:xfrm>
          <a:off x="356735" y="1465359"/>
          <a:ext cx="8574088" cy="435378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194750"/>
                <a:gridCol w="1194750"/>
                <a:gridCol w="1265029"/>
                <a:gridCol w="4919559"/>
              </a:tblGrid>
              <a:tr h="385135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Ícone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Entrada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Saída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Resultado</a:t>
                      </a:r>
                      <a:endParaRPr lang="en-US" dirty="0"/>
                    </a:p>
                  </a:txBody>
                  <a:tcPr/>
                </a:tc>
              </a:tr>
              <a:tr h="664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err="1" smtClean="0"/>
                        <a:t>Verdadeiro</a:t>
                      </a:r>
                      <a:r>
                        <a:rPr lang="en-US" baseline="0" dirty="0" smtClean="0"/>
                        <a:t> se ambos A e B </a:t>
                      </a:r>
                      <a:r>
                        <a:rPr lang="en-US" baseline="0" dirty="0" err="1" smtClean="0"/>
                        <a:t>são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verdadeiros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ou</a:t>
                      </a:r>
                      <a:r>
                        <a:rPr lang="en-US" baseline="0" dirty="0" smtClean="0"/>
                        <a:t> o </a:t>
                      </a:r>
                      <a:r>
                        <a:rPr lang="en-US" baseline="0" dirty="0" err="1" smtClean="0"/>
                        <a:t>resultado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será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Falso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6647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err="1" smtClean="0"/>
                        <a:t>Verdadeiro</a:t>
                      </a:r>
                      <a:r>
                        <a:rPr lang="en-US" dirty="0" smtClean="0"/>
                        <a:t> se </a:t>
                      </a:r>
                      <a:r>
                        <a:rPr lang="en-US" dirty="0" err="1" smtClean="0"/>
                        <a:t>qualquer</a:t>
                      </a:r>
                      <a:r>
                        <a:rPr lang="en-US" dirty="0" smtClean="0"/>
                        <a:t> A </a:t>
                      </a:r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/>
                        <a:t>B (</a:t>
                      </a:r>
                      <a:r>
                        <a:rPr lang="en-US" dirty="0" err="1" smtClean="0"/>
                        <a:t>ou</a:t>
                      </a:r>
                      <a:r>
                        <a:rPr lang="en-US" dirty="0" smtClean="0"/>
                        <a:t> Ambos) é/</a:t>
                      </a:r>
                      <a:r>
                        <a:rPr lang="en-US" dirty="0" err="1" smtClean="0"/>
                        <a:t>são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Verdadeiro</a:t>
                      </a:r>
                      <a:r>
                        <a:rPr lang="en-US" dirty="0" smtClean="0"/>
                        <a:t>/s. O </a:t>
                      </a:r>
                      <a:r>
                        <a:rPr lang="en-US" dirty="0" err="1" smtClean="0"/>
                        <a:t>resultado</a:t>
                      </a:r>
                      <a:r>
                        <a:rPr lang="en-US" dirty="0" smtClean="0"/>
                        <a:t> é </a:t>
                      </a:r>
                      <a:r>
                        <a:rPr lang="en-US" dirty="0" err="1" smtClean="0"/>
                        <a:t>Falso</a:t>
                      </a:r>
                      <a:r>
                        <a:rPr lang="en-US" baseline="0" dirty="0" smtClean="0"/>
                        <a:t> se </a:t>
                      </a:r>
                      <a:r>
                        <a:rPr lang="en-US" dirty="0" smtClean="0"/>
                        <a:t>ambos A e B </a:t>
                      </a:r>
                      <a:r>
                        <a:rPr lang="en-US" dirty="0" err="1" smtClean="0"/>
                        <a:t>são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falsos</a:t>
                      </a:r>
                      <a:endParaRPr lang="en-US" dirty="0"/>
                    </a:p>
                  </a:txBody>
                  <a:tcPr/>
                </a:tc>
              </a:tr>
              <a:tr h="12043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</a:t>
                      </a:r>
                      <a:r>
                        <a:rPr lang="en-US" baseline="0" dirty="0" smtClean="0"/>
                        <a:t> (MAS NÃO AMBOS)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err="1" smtClean="0"/>
                        <a:t>Verdadeiro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apenas</a:t>
                      </a:r>
                      <a:r>
                        <a:rPr lang="en-US" dirty="0" smtClean="0"/>
                        <a:t> se (e </a:t>
                      </a:r>
                      <a:r>
                        <a:rPr lang="en-US" dirty="0" err="1" smtClean="0"/>
                        <a:t>apenas</a:t>
                      </a:r>
                      <a:r>
                        <a:rPr lang="en-US" dirty="0" smtClean="0"/>
                        <a:t> se</a:t>
                      </a:r>
                      <a:r>
                        <a:rPr lang="en-US" baseline="0" dirty="0" smtClean="0"/>
                        <a:t>) </a:t>
                      </a:r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ou</a:t>
                      </a:r>
                      <a:r>
                        <a:rPr lang="en-US" dirty="0" smtClean="0"/>
                        <a:t> B </a:t>
                      </a:r>
                      <a:r>
                        <a:rPr lang="en-US" dirty="0" err="1" smtClean="0"/>
                        <a:t>são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verdadeiros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O </a:t>
                      </a:r>
                      <a:r>
                        <a:rPr lang="en-US" dirty="0" err="1" smtClean="0"/>
                        <a:t>resultado</a:t>
                      </a:r>
                      <a:r>
                        <a:rPr lang="en-US" baseline="0" dirty="0" smtClean="0"/>
                        <a:t> é </a:t>
                      </a:r>
                      <a:r>
                        <a:rPr lang="en-US" baseline="0" dirty="0" err="1" smtClean="0"/>
                        <a:t>falso</a:t>
                      </a:r>
                      <a:r>
                        <a:rPr lang="en-US" baseline="0" dirty="0" smtClean="0"/>
                        <a:t> se Ambos A e B </a:t>
                      </a:r>
                      <a:r>
                        <a:rPr lang="en-US" baseline="0" dirty="0" err="1" smtClean="0"/>
                        <a:t>são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Verdadeiros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O </a:t>
                      </a:r>
                      <a:r>
                        <a:rPr lang="en-US" dirty="0" err="1" smtClean="0"/>
                        <a:t>resultado</a:t>
                      </a:r>
                      <a:r>
                        <a:rPr lang="en-US" dirty="0" smtClean="0"/>
                        <a:t> é </a:t>
                      </a:r>
                      <a:r>
                        <a:rPr lang="en-US" dirty="0" err="1" smtClean="0"/>
                        <a:t>falso</a:t>
                      </a:r>
                      <a:r>
                        <a:rPr lang="en-US" dirty="0" smtClean="0"/>
                        <a:t> se ambos A e B </a:t>
                      </a:r>
                      <a:r>
                        <a:rPr lang="en-US" dirty="0" err="1" smtClean="0"/>
                        <a:t>são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Falsos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9264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err="1" smtClean="0"/>
                        <a:t>Saídas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são</a:t>
                      </a:r>
                      <a:r>
                        <a:rPr lang="en-US" dirty="0" smtClean="0"/>
                        <a:t> o </a:t>
                      </a:r>
                      <a:r>
                        <a:rPr lang="en-US" dirty="0" err="1" smtClean="0"/>
                        <a:t>oposto</a:t>
                      </a:r>
                      <a:r>
                        <a:rPr lang="en-US" dirty="0" smtClean="0"/>
                        <a:t> 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entrada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O </a:t>
                      </a:r>
                      <a:r>
                        <a:rPr lang="en-US" baseline="0" dirty="0" err="1" smtClean="0"/>
                        <a:t>resultado</a:t>
                      </a:r>
                      <a:r>
                        <a:rPr lang="en-US" baseline="0" dirty="0" smtClean="0"/>
                        <a:t> é </a:t>
                      </a:r>
                      <a:r>
                        <a:rPr lang="en-US" baseline="0" dirty="0" err="1" smtClean="0"/>
                        <a:t>Verdadeiro</a:t>
                      </a:r>
                      <a:r>
                        <a:rPr lang="en-US" baseline="0" dirty="0" smtClean="0"/>
                        <a:t> de A é </a:t>
                      </a:r>
                      <a:r>
                        <a:rPr lang="en-US" baseline="0" dirty="0" err="1" smtClean="0"/>
                        <a:t>Falso</a:t>
                      </a:r>
                      <a:endParaRPr lang="en-US" dirty="0" smtClean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resultado</a:t>
                      </a:r>
                      <a:r>
                        <a:rPr lang="en-US" baseline="0" dirty="0" smtClean="0"/>
                        <a:t> é </a:t>
                      </a:r>
                      <a:r>
                        <a:rPr lang="en-US" baseline="0" dirty="0" err="1" smtClean="0"/>
                        <a:t>Falso</a:t>
                      </a:r>
                      <a:r>
                        <a:rPr lang="en-US" baseline="0" dirty="0" smtClean="0"/>
                        <a:t> se A é </a:t>
                      </a:r>
                      <a:r>
                        <a:rPr lang="en-US" baseline="0" dirty="0" err="1" smtClean="0"/>
                        <a:t>Verdadeiro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62" y="1934139"/>
            <a:ext cx="715847" cy="449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63" y="2727642"/>
            <a:ext cx="715847" cy="4494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65" y="3925068"/>
            <a:ext cx="715847" cy="449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965" y="5067529"/>
            <a:ext cx="715847" cy="4494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5775284"/>
            <a:ext cx="8251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ícones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Diagramas</a:t>
            </a:r>
            <a:r>
              <a:rPr lang="en-US" dirty="0" smtClean="0"/>
              <a:t> Venn. As </a:t>
            </a:r>
            <a:r>
              <a:rPr lang="en-US" dirty="0" err="1" smtClean="0"/>
              <a:t>áreas</a:t>
            </a:r>
            <a:r>
              <a:rPr lang="en-US" dirty="0" smtClean="0"/>
              <a:t> </a:t>
            </a:r>
            <a:r>
              <a:rPr lang="en-US" dirty="0" err="1" smtClean="0"/>
              <a:t>escuras</a:t>
            </a:r>
            <a:r>
              <a:rPr lang="en-US" dirty="0" smtClean="0"/>
              <a:t> </a:t>
            </a:r>
            <a:r>
              <a:rPr lang="en-US" dirty="0" err="1" smtClean="0"/>
              <a:t>identificam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precisa</a:t>
            </a:r>
            <a:r>
              <a:rPr lang="en-US" dirty="0" smtClean="0"/>
              <a:t> </a:t>
            </a:r>
            <a:r>
              <a:rPr lang="en-US" dirty="0" err="1" smtClean="0"/>
              <a:t>acontecer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saída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Verdadeira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0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91" t="31735" r="11568" b="34155"/>
          <a:stretch/>
        </p:blipFill>
        <p:spPr>
          <a:xfrm>
            <a:off x="6214382" y="3911211"/>
            <a:ext cx="2421924" cy="11244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Blocos</a:t>
            </a:r>
            <a:r>
              <a:rPr lang="en-US" sz="4000" dirty="0" smtClean="0"/>
              <a:t> de </a:t>
            </a:r>
            <a:r>
              <a:rPr lang="en-US" sz="4000" dirty="0" err="1" smtClean="0"/>
              <a:t>Lógica</a:t>
            </a:r>
            <a:r>
              <a:rPr lang="en-US" sz="4000" dirty="0" smtClean="0"/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Três</a:t>
            </a:r>
            <a:r>
              <a:rPr lang="en-US" sz="4000" dirty="0" smtClean="0"/>
              <a:t> Simples </a:t>
            </a:r>
            <a:r>
              <a:rPr lang="en-US" sz="4000" dirty="0" err="1" smtClean="0"/>
              <a:t>Passos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DESAFIO: </a:t>
            </a:r>
            <a:r>
              <a:rPr lang="en-US" dirty="0" err="1" smtClean="0"/>
              <a:t>Faça</a:t>
            </a:r>
            <a:r>
              <a:rPr lang="en-US" dirty="0" smtClean="0"/>
              <a:t> o </a:t>
            </a:r>
            <a:r>
              <a:rPr lang="en-US" dirty="0" err="1" smtClean="0"/>
              <a:t>robô</a:t>
            </a:r>
            <a:r>
              <a:rPr lang="en-US" dirty="0" smtClean="0"/>
              <a:t> </a:t>
            </a:r>
            <a:r>
              <a:rPr lang="en-US" dirty="0" err="1" smtClean="0"/>
              <a:t>andar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frente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o sensor de toque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pressionado</a:t>
            </a:r>
            <a:r>
              <a:rPr lang="en-US" dirty="0" smtClean="0"/>
              <a:t> OU o sensor de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detectar</a:t>
            </a:r>
            <a:r>
              <a:rPr lang="en-US" dirty="0" smtClean="0"/>
              <a:t> </a:t>
            </a:r>
            <a:r>
              <a:rPr lang="en-US" dirty="0" err="1" smtClean="0"/>
              <a:t>preto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PASSO 1:</a:t>
            </a:r>
            <a:r>
              <a:rPr lang="en-US" dirty="0" smtClean="0"/>
              <a:t> </a:t>
            </a:r>
            <a:r>
              <a:rPr lang="en-US" dirty="0" err="1" smtClean="0"/>
              <a:t>Ligue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Motores</a:t>
            </a:r>
            <a:endParaRPr lang="en-US" dirty="0" smtClean="0"/>
          </a:p>
          <a:p>
            <a:r>
              <a:rPr lang="en-US" b="1" dirty="0" smtClean="0"/>
              <a:t>PASSO 2: </a:t>
            </a:r>
            <a:r>
              <a:rPr lang="en-US" dirty="0" err="1" smtClean="0"/>
              <a:t>Adicione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e </a:t>
            </a:r>
            <a:r>
              <a:rPr lang="en-US" dirty="0" err="1" smtClean="0"/>
              <a:t>Sensoriais</a:t>
            </a:r>
            <a:endParaRPr lang="en-US" dirty="0" smtClean="0"/>
          </a:p>
          <a:p>
            <a:pPr lvl="1"/>
            <a:r>
              <a:rPr lang="en-US" dirty="0" smtClean="0"/>
              <a:t>A. Use um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no </a:t>
            </a:r>
            <a:r>
              <a:rPr lang="en-US" dirty="0" err="1" smtClean="0"/>
              <a:t>modo</a:t>
            </a:r>
            <a:r>
              <a:rPr lang="en-US" dirty="0" smtClean="0"/>
              <a:t> OU</a:t>
            </a:r>
          </a:p>
          <a:p>
            <a:pPr lvl="1"/>
            <a:r>
              <a:rPr lang="en-US" dirty="0" smtClean="0"/>
              <a:t>B. </a:t>
            </a:r>
            <a:r>
              <a:rPr lang="en-US" dirty="0" err="1" smtClean="0"/>
              <a:t>Adicione</a:t>
            </a:r>
            <a:r>
              <a:rPr lang="en-US" dirty="0" smtClean="0"/>
              <a:t> as </a:t>
            </a:r>
            <a:r>
              <a:rPr lang="en-US" dirty="0" err="1" smtClean="0"/>
              <a:t>entradas</a:t>
            </a:r>
            <a:r>
              <a:rPr lang="en-US" dirty="0" smtClean="0"/>
              <a:t>: Use um sensor de </a:t>
            </a:r>
            <a:r>
              <a:rPr lang="en-US" dirty="0" err="1" smtClean="0"/>
              <a:t>cor</a:t>
            </a:r>
            <a:r>
              <a:rPr lang="en-US" dirty="0" smtClean="0"/>
              <a:t> e um sensor de toque e </a:t>
            </a:r>
            <a:r>
              <a:rPr lang="en-US" dirty="0" err="1" smtClean="0"/>
              <a:t>ligue</a:t>
            </a:r>
            <a:r>
              <a:rPr lang="en-US" dirty="0" smtClean="0"/>
              <a:t> </a:t>
            </a:r>
            <a:r>
              <a:rPr lang="en-US" dirty="0" err="1" smtClean="0"/>
              <a:t>eles</a:t>
            </a:r>
            <a:r>
              <a:rPr lang="en-US" dirty="0" smtClean="0"/>
              <a:t> no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entradas</a:t>
            </a:r>
            <a:r>
              <a:rPr lang="en-US" dirty="0" smtClean="0"/>
              <a:t>. </a:t>
            </a:r>
          </a:p>
          <a:p>
            <a:pPr lvl="1"/>
            <a:r>
              <a:rPr lang="en-US" b="1" dirty="0" smtClean="0"/>
              <a:t>PASSO 3: </a:t>
            </a:r>
            <a:r>
              <a:rPr lang="en-US" dirty="0" err="1" smtClean="0"/>
              <a:t>Adicione</a:t>
            </a:r>
            <a:r>
              <a:rPr lang="en-US" dirty="0" smtClean="0"/>
              <a:t> um loop 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condição</a:t>
            </a:r>
            <a:r>
              <a:rPr lang="en-US" dirty="0" smtClean="0"/>
              <a:t> de </a:t>
            </a:r>
            <a:r>
              <a:rPr lang="en-US" dirty="0" err="1" smtClean="0"/>
              <a:t>saída</a:t>
            </a:r>
            <a:r>
              <a:rPr lang="en-US" dirty="0" smtClean="0"/>
              <a:t> de                                                    loop: </a:t>
            </a:r>
          </a:p>
          <a:p>
            <a:pPr lvl="1"/>
            <a:r>
              <a:rPr lang="en-US" dirty="0" err="1" smtClean="0"/>
              <a:t>Coloque</a:t>
            </a:r>
            <a:r>
              <a:rPr lang="en-US" dirty="0" smtClean="0"/>
              <a:t> o Sensor e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Loop</a:t>
            </a:r>
          </a:p>
          <a:p>
            <a:pPr lvl="1"/>
            <a:r>
              <a:rPr lang="en-US" dirty="0" smtClean="0"/>
              <a:t>Para a </a:t>
            </a:r>
            <a:r>
              <a:rPr lang="en-US" dirty="0" err="1" smtClean="0"/>
              <a:t>condição</a:t>
            </a:r>
            <a:r>
              <a:rPr lang="en-US" dirty="0" smtClean="0"/>
              <a:t> de </a:t>
            </a:r>
            <a:r>
              <a:rPr lang="en-US" dirty="0" err="1" smtClean="0"/>
              <a:t>saída</a:t>
            </a:r>
            <a:r>
              <a:rPr lang="en-US" dirty="0" smtClean="0"/>
              <a:t> do loop. </a:t>
            </a:r>
            <a:r>
              <a:rPr lang="en-US" dirty="0" err="1" smtClean="0"/>
              <a:t>Selecione</a:t>
            </a:r>
            <a:r>
              <a:rPr lang="en-US" dirty="0" smtClean="0"/>
              <a:t> </a:t>
            </a:r>
            <a:r>
              <a:rPr lang="en-US" dirty="0" err="1" smtClean="0"/>
              <a:t>lógica</a:t>
            </a:r>
            <a:r>
              <a:rPr lang="en-US" dirty="0" smtClean="0"/>
              <a:t>. </a:t>
            </a:r>
            <a:r>
              <a:rPr lang="en-US" dirty="0" err="1" smtClean="0"/>
              <a:t>Conecte</a:t>
            </a:r>
            <a:r>
              <a:rPr lang="en-US" dirty="0" smtClean="0"/>
              <a:t>                                                   o </a:t>
            </a:r>
            <a:r>
              <a:rPr lang="en-US" dirty="0" err="1" smtClean="0"/>
              <a:t>resultado</a:t>
            </a:r>
            <a:r>
              <a:rPr lang="en-US" dirty="0" smtClean="0"/>
              <a:t> do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Lógica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condição</a:t>
            </a:r>
            <a:r>
              <a:rPr lang="en-US" dirty="0" smtClean="0"/>
              <a:t> de </a:t>
            </a:r>
            <a:r>
              <a:rPr lang="en-US" dirty="0" err="1" smtClean="0"/>
              <a:t>saída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 o </a:t>
            </a:r>
            <a:r>
              <a:rPr lang="en-US" dirty="0" err="1" smtClean="0"/>
              <a:t>resultado</a:t>
            </a:r>
            <a:r>
              <a:rPr lang="en-US" dirty="0" smtClean="0"/>
              <a:t> do PASSO 2 for </a:t>
            </a:r>
            <a:r>
              <a:rPr lang="en-US" dirty="0" err="1" smtClean="0"/>
              <a:t>Verdadeiro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sair</a:t>
            </a:r>
            <a:r>
              <a:rPr lang="en-US" dirty="0" smtClean="0"/>
              <a:t> do loop e </a:t>
            </a:r>
            <a:r>
              <a:rPr lang="en-US" dirty="0" err="1" smtClean="0"/>
              <a:t>parar</a:t>
            </a:r>
            <a:r>
              <a:rPr lang="en-US" dirty="0" smtClean="0"/>
              <a:t> do </a:t>
            </a:r>
            <a:r>
              <a:rPr lang="en-US" dirty="0" err="1" smtClean="0"/>
              <a:t>robô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525265" y="4633782"/>
            <a:ext cx="45719" cy="61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288632" y="4386646"/>
            <a:ext cx="1262244" cy="58724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7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" y="1570205"/>
            <a:ext cx="8906256" cy="3797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Solução</a:t>
            </a:r>
            <a:r>
              <a:rPr lang="en-US" dirty="0" smtClean="0"/>
              <a:t> do </a:t>
            </a:r>
            <a:r>
              <a:rPr lang="en-US" dirty="0" err="1" smtClean="0"/>
              <a:t>Desafio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8410" y="1321531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PASSO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79151" y="2606870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PASSO 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21748" y="2606870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PASSO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6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e </a:t>
            </a:r>
            <a:r>
              <a:rPr lang="en-US" smtClean="0"/>
              <a:t>Arvind </a:t>
            </a:r>
            <a:r>
              <a:rPr lang="en-US" smtClean="0"/>
              <a:t>Seshan</a:t>
            </a:r>
          </a:p>
          <a:p>
            <a:pPr lvl="1"/>
            <a:r>
              <a:rPr lang="en-US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pPr lvl="1"/>
            <a:r>
              <a:rPr lang="en-US" dirty="0" err="1" smtClean="0"/>
              <a:t>Traduzido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Pedro </a:t>
            </a:r>
            <a:r>
              <a:rPr lang="en-US" dirty="0" err="1" smtClean="0"/>
              <a:t>Afonso</a:t>
            </a:r>
            <a:r>
              <a:rPr lang="en-US" dirty="0" smtClean="0"/>
              <a:t> Kuhn/</a:t>
            </a:r>
            <a:r>
              <a:rPr lang="en-US" dirty="0" smtClean="0">
                <a:solidFill>
                  <a:srgbClr val="968F0C"/>
                </a:solidFill>
              </a:rPr>
              <a:t>MIDAS</a:t>
            </a:r>
            <a:endParaRPr lang="en-US" dirty="0">
              <a:solidFill>
                <a:srgbClr val="968F0C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11/13/2015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6016" y="460818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uma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304" y="352907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3936</TotalTime>
  <Words>484</Words>
  <Application>Microsoft Macintosh PowerPoint</Application>
  <PresentationFormat>On-screen Show (4:3)</PresentationFormat>
  <Paragraphs>69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Helvetica Neue</vt:lpstr>
      <vt:lpstr>Arial</vt:lpstr>
      <vt:lpstr>Retrospect</vt:lpstr>
      <vt:lpstr>intermediatev2</vt:lpstr>
      <vt:lpstr>LIÇÃO DE PROGRAMAÇÃO INTERMEDIÁRIA</vt:lpstr>
      <vt:lpstr>Objetivos da Lição</vt:lpstr>
      <vt:lpstr>Bloco de Operações Lógicas</vt:lpstr>
      <vt:lpstr>Diferentes Modos de Blocos de Lógica</vt:lpstr>
      <vt:lpstr>Blocos de Lógica em Três Simples Passos</vt:lpstr>
      <vt:lpstr>Solução do Desafio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Ramping Up Speed</dc:title>
  <dc:creator>Sanjay Seshan</dc:creator>
  <cp:lastModifiedBy>Srinivasan Seshan</cp:lastModifiedBy>
  <cp:revision>79</cp:revision>
  <dcterms:created xsi:type="dcterms:W3CDTF">2014-10-28T21:59:38Z</dcterms:created>
  <dcterms:modified xsi:type="dcterms:W3CDTF">2017-02-11T16:49:08Z</dcterms:modified>
</cp:coreProperties>
</file>